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5" r:id="rId3"/>
    <p:sldId id="355" r:id="rId4"/>
    <p:sldId id="354" r:id="rId5"/>
    <p:sldId id="276" r:id="rId6"/>
    <p:sldId id="258" r:id="rId7"/>
    <p:sldId id="259" r:id="rId8"/>
    <p:sldId id="262" r:id="rId9"/>
    <p:sldId id="308" r:id="rId10"/>
    <p:sldId id="257" r:id="rId11"/>
    <p:sldId id="260" r:id="rId12"/>
    <p:sldId id="361" r:id="rId13"/>
    <p:sldId id="350" r:id="rId14"/>
    <p:sldId id="351" r:id="rId15"/>
    <p:sldId id="352" r:id="rId16"/>
    <p:sldId id="353" r:id="rId17"/>
    <p:sldId id="362" r:id="rId18"/>
    <p:sldId id="363" r:id="rId19"/>
    <p:sldId id="360" r:id="rId20"/>
    <p:sldId id="357" r:id="rId21"/>
    <p:sldId id="358" r:id="rId22"/>
    <p:sldId id="267" r:id="rId23"/>
    <p:sldId id="293"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10" autoAdjust="0"/>
    <p:restoredTop sz="94611" autoAdjust="0"/>
  </p:normalViewPr>
  <p:slideViewPr>
    <p:cSldViewPr>
      <p:cViewPr varScale="1">
        <p:scale>
          <a:sx n="46" d="100"/>
          <a:sy n="46" d="100"/>
        </p:scale>
        <p:origin x="446" y="48"/>
      </p:cViewPr>
      <p:guideLst>
        <p:guide orient="horz" pos="2160"/>
        <p:guide pos="2880"/>
      </p:guideLst>
    </p:cSldViewPr>
  </p:slideViewPr>
  <p:outlineViewPr>
    <p:cViewPr>
      <p:scale>
        <a:sx n="33" d="100"/>
        <a:sy n="33" d="100"/>
      </p:scale>
      <p:origin x="48" y="96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Sheet1!$A$2:$A$105</c:f>
              <c:numCache>
                <c:formatCode>General</c:formatCode>
                <c:ptCount val="104"/>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numCache>
            </c:numRef>
          </c:cat>
          <c:val>
            <c:numRef>
              <c:f>Sheet1!$B$2:$B$105</c:f>
              <c:numCache>
                <c:formatCode>General</c:formatCode>
                <c:ptCount val="104"/>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Sheet1!$A$2:$A$106</c:f>
              <c:numCache>
                <c:formatCode>General</c:formatCode>
                <c:ptCount val="105"/>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numCache>
            </c:numRef>
          </c:cat>
          <c:val>
            <c:numRef>
              <c:f>Sheet1!$B$2:$B$106</c:f>
              <c:numCache>
                <c:formatCode>General</c:formatCode>
                <c:ptCount val="105"/>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Sheet1!$A$2:$A$107</c:f>
              <c:numCache>
                <c:formatCode>General</c:formatCode>
                <c:ptCount val="106"/>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numCache>
            </c:numRef>
          </c:cat>
          <c:val>
            <c:numRef>
              <c:f>Sheet1!$B$2:$B$107</c:f>
              <c:numCache>
                <c:formatCode>General</c:formatCode>
                <c:ptCount val="106"/>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Sheet1!$A$2:$A$108</c:f>
              <c:numCache>
                <c:formatCode>General</c:formatCode>
                <c:ptCount val="107"/>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pt idx="106">
                  <c:v>30405</c:v>
                </c:pt>
              </c:numCache>
            </c:numRef>
          </c:cat>
          <c:val>
            <c:numRef>
              <c:f>Sheet1!$B$2:$B$108</c:f>
              <c:numCache>
                <c:formatCode>General</c:formatCode>
                <c:ptCount val="107"/>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pt idx="106">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Sheet1!$A$2:$A$110</c:f>
              <c:numCache>
                <c:formatCode>General</c:formatCode>
                <c:ptCount val="109"/>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pt idx="106">
                  <c:v>30405</c:v>
                </c:pt>
                <c:pt idx="107">
                  <c:v>30605</c:v>
                </c:pt>
                <c:pt idx="108">
                  <c:v>30807</c:v>
                </c:pt>
              </c:numCache>
            </c:numRef>
          </c:cat>
          <c:val>
            <c:numRef>
              <c:f>Sheet1!$B$2:$B$110</c:f>
              <c:numCache>
                <c:formatCode>General</c:formatCode>
                <c:ptCount val="109"/>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pt idx="106">
                  <c:v>0</c:v>
                </c:pt>
                <c:pt idx="107">
                  <c:v>0</c:v>
                </c:pt>
                <c:pt idx="108">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Sheet1!$A$2:$A$111</c:f>
              <c:numCache>
                <c:formatCode>General</c:formatCode>
                <c:ptCount val="110"/>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pt idx="106">
                  <c:v>30405</c:v>
                </c:pt>
                <c:pt idx="107">
                  <c:v>30605</c:v>
                </c:pt>
                <c:pt idx="108">
                  <c:v>30807</c:v>
                </c:pt>
                <c:pt idx="109">
                  <c:v>31008</c:v>
                </c:pt>
              </c:numCache>
            </c:numRef>
          </c:cat>
          <c:val>
            <c:numRef>
              <c:f>Sheet1!$B$2:$B$111</c:f>
              <c:numCache>
                <c:formatCode>General</c:formatCode>
                <c:ptCount val="110"/>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pt idx="106">
                  <c:v>0</c:v>
                </c:pt>
                <c:pt idx="107">
                  <c:v>0</c:v>
                </c:pt>
                <c:pt idx="108">
                  <c:v>0</c:v>
                </c:pt>
                <c:pt idx="109">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791022649946533E-2"/>
          <c:y val="3.2196336794689175E-2"/>
          <c:w val="0.90906082920190534"/>
          <c:h val="0.82557807499389146"/>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numRef>
              <c:f>Sheet1!$A$2:$A$1081</c:f>
              <c:numCache>
                <c:formatCode>General</c:formatCode>
                <c:ptCount val="108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pt idx="1000">
                  <c:v>1001</c:v>
                </c:pt>
                <c:pt idx="1001">
                  <c:v>1002</c:v>
                </c:pt>
                <c:pt idx="1002">
                  <c:v>1003</c:v>
                </c:pt>
                <c:pt idx="1003">
                  <c:v>1004</c:v>
                </c:pt>
                <c:pt idx="1004">
                  <c:v>1005</c:v>
                </c:pt>
                <c:pt idx="1005">
                  <c:v>1006</c:v>
                </c:pt>
                <c:pt idx="1006">
                  <c:v>1007</c:v>
                </c:pt>
                <c:pt idx="1007">
                  <c:v>1008</c:v>
                </c:pt>
                <c:pt idx="1008">
                  <c:v>1009</c:v>
                </c:pt>
                <c:pt idx="1009">
                  <c:v>1010</c:v>
                </c:pt>
                <c:pt idx="1010">
                  <c:v>1011</c:v>
                </c:pt>
                <c:pt idx="1011">
                  <c:v>1012</c:v>
                </c:pt>
                <c:pt idx="1012">
                  <c:v>1013</c:v>
                </c:pt>
                <c:pt idx="1013">
                  <c:v>1014</c:v>
                </c:pt>
                <c:pt idx="1014">
                  <c:v>1015</c:v>
                </c:pt>
                <c:pt idx="1015">
                  <c:v>1016</c:v>
                </c:pt>
                <c:pt idx="1016">
                  <c:v>1017</c:v>
                </c:pt>
                <c:pt idx="1017">
                  <c:v>1018</c:v>
                </c:pt>
                <c:pt idx="1018">
                  <c:v>1019</c:v>
                </c:pt>
                <c:pt idx="1019">
                  <c:v>1020</c:v>
                </c:pt>
                <c:pt idx="1020">
                  <c:v>1021</c:v>
                </c:pt>
                <c:pt idx="1021">
                  <c:v>1022</c:v>
                </c:pt>
                <c:pt idx="1022">
                  <c:v>1023</c:v>
                </c:pt>
                <c:pt idx="1023">
                  <c:v>1024</c:v>
                </c:pt>
                <c:pt idx="1024">
                  <c:v>1025</c:v>
                </c:pt>
                <c:pt idx="1025">
                  <c:v>1026</c:v>
                </c:pt>
                <c:pt idx="1026">
                  <c:v>1027</c:v>
                </c:pt>
                <c:pt idx="1027">
                  <c:v>1028</c:v>
                </c:pt>
                <c:pt idx="1028">
                  <c:v>1029</c:v>
                </c:pt>
                <c:pt idx="1029">
                  <c:v>1030</c:v>
                </c:pt>
                <c:pt idx="1030">
                  <c:v>1031</c:v>
                </c:pt>
                <c:pt idx="1031">
                  <c:v>1032</c:v>
                </c:pt>
                <c:pt idx="1032">
                  <c:v>1033</c:v>
                </c:pt>
                <c:pt idx="1033">
                  <c:v>1034</c:v>
                </c:pt>
                <c:pt idx="1034">
                  <c:v>1035</c:v>
                </c:pt>
                <c:pt idx="1035">
                  <c:v>1036</c:v>
                </c:pt>
                <c:pt idx="1036">
                  <c:v>1037</c:v>
                </c:pt>
                <c:pt idx="1037">
                  <c:v>1038</c:v>
                </c:pt>
                <c:pt idx="1038">
                  <c:v>1039</c:v>
                </c:pt>
                <c:pt idx="1039">
                  <c:v>1040</c:v>
                </c:pt>
                <c:pt idx="1040">
                  <c:v>1041</c:v>
                </c:pt>
                <c:pt idx="1041">
                  <c:v>1042</c:v>
                </c:pt>
                <c:pt idx="1042">
                  <c:v>1043</c:v>
                </c:pt>
                <c:pt idx="1043">
                  <c:v>1044</c:v>
                </c:pt>
                <c:pt idx="1044">
                  <c:v>1045</c:v>
                </c:pt>
                <c:pt idx="1045">
                  <c:v>1046</c:v>
                </c:pt>
                <c:pt idx="1046">
                  <c:v>1047</c:v>
                </c:pt>
                <c:pt idx="1047">
                  <c:v>1048</c:v>
                </c:pt>
                <c:pt idx="1048">
                  <c:v>1049</c:v>
                </c:pt>
                <c:pt idx="1049">
                  <c:v>1050</c:v>
                </c:pt>
                <c:pt idx="1050">
                  <c:v>1051</c:v>
                </c:pt>
                <c:pt idx="1051">
                  <c:v>1052</c:v>
                </c:pt>
                <c:pt idx="1052">
                  <c:v>1053</c:v>
                </c:pt>
                <c:pt idx="1053">
                  <c:v>1054</c:v>
                </c:pt>
                <c:pt idx="1054">
                  <c:v>1055</c:v>
                </c:pt>
                <c:pt idx="1055">
                  <c:v>1056</c:v>
                </c:pt>
                <c:pt idx="1056">
                  <c:v>1057</c:v>
                </c:pt>
                <c:pt idx="1057">
                  <c:v>1058</c:v>
                </c:pt>
                <c:pt idx="1058">
                  <c:v>1059</c:v>
                </c:pt>
                <c:pt idx="1059">
                  <c:v>1060</c:v>
                </c:pt>
                <c:pt idx="1060">
                  <c:v>1061</c:v>
                </c:pt>
                <c:pt idx="1061">
                  <c:v>1062</c:v>
                </c:pt>
                <c:pt idx="1062">
                  <c:v>1063</c:v>
                </c:pt>
                <c:pt idx="1063">
                  <c:v>1064</c:v>
                </c:pt>
                <c:pt idx="1064">
                  <c:v>1065</c:v>
                </c:pt>
                <c:pt idx="1065">
                  <c:v>1066</c:v>
                </c:pt>
                <c:pt idx="1066">
                  <c:v>1067</c:v>
                </c:pt>
                <c:pt idx="1067">
                  <c:v>1068</c:v>
                </c:pt>
                <c:pt idx="1068">
                  <c:v>1069</c:v>
                </c:pt>
                <c:pt idx="1069">
                  <c:v>1070</c:v>
                </c:pt>
                <c:pt idx="1070">
                  <c:v>1071</c:v>
                </c:pt>
                <c:pt idx="1071">
                  <c:v>1072</c:v>
                </c:pt>
                <c:pt idx="1072">
                  <c:v>1073</c:v>
                </c:pt>
                <c:pt idx="1073">
                  <c:v>1074</c:v>
                </c:pt>
                <c:pt idx="1074">
                  <c:v>1075</c:v>
                </c:pt>
                <c:pt idx="1075">
                  <c:v>1076</c:v>
                </c:pt>
                <c:pt idx="1076">
                  <c:v>1077</c:v>
                </c:pt>
                <c:pt idx="1077">
                  <c:v>1078</c:v>
                </c:pt>
                <c:pt idx="1078">
                  <c:v>1079</c:v>
                </c:pt>
                <c:pt idx="1079">
                  <c:v>1080</c:v>
                </c:pt>
              </c:numCache>
            </c:numRef>
          </c:cat>
          <c:val>
            <c:numRef>
              <c:f>Sheet1!$B$2:$B$1081</c:f>
              <c:numCache>
                <c:formatCode>General</c:formatCode>
                <c:ptCount val="1080"/>
                <c:pt idx="0">
                  <c:v>3497</c:v>
                </c:pt>
                <c:pt idx="1">
                  <c:v>2959</c:v>
                </c:pt>
                <c:pt idx="2">
                  <c:v>2015</c:v>
                </c:pt>
                <c:pt idx="3">
                  <c:v>1600</c:v>
                </c:pt>
                <c:pt idx="4">
                  <c:v>1031</c:v>
                </c:pt>
                <c:pt idx="5">
                  <c:v>910</c:v>
                </c:pt>
                <c:pt idx="6">
                  <c:v>880</c:v>
                </c:pt>
                <c:pt idx="7">
                  <c:v>640</c:v>
                </c:pt>
                <c:pt idx="8">
                  <c:v>589</c:v>
                </c:pt>
                <c:pt idx="9">
                  <c:v>531</c:v>
                </c:pt>
                <c:pt idx="10">
                  <c:v>483</c:v>
                </c:pt>
                <c:pt idx="11">
                  <c:v>466</c:v>
                </c:pt>
                <c:pt idx="12">
                  <c:v>415</c:v>
                </c:pt>
                <c:pt idx="13">
                  <c:v>375</c:v>
                </c:pt>
                <c:pt idx="14">
                  <c:v>374</c:v>
                </c:pt>
                <c:pt idx="15">
                  <c:v>365</c:v>
                </c:pt>
                <c:pt idx="16">
                  <c:v>348</c:v>
                </c:pt>
                <c:pt idx="17">
                  <c:v>348</c:v>
                </c:pt>
                <c:pt idx="18">
                  <c:v>342</c:v>
                </c:pt>
                <c:pt idx="19">
                  <c:v>319</c:v>
                </c:pt>
                <c:pt idx="20">
                  <c:v>310</c:v>
                </c:pt>
                <c:pt idx="21">
                  <c:v>301</c:v>
                </c:pt>
                <c:pt idx="22">
                  <c:v>297</c:v>
                </c:pt>
                <c:pt idx="23">
                  <c:v>281</c:v>
                </c:pt>
                <c:pt idx="24">
                  <c:v>269</c:v>
                </c:pt>
                <c:pt idx="25">
                  <c:v>264</c:v>
                </c:pt>
                <c:pt idx="26">
                  <c:v>258</c:v>
                </c:pt>
                <c:pt idx="27">
                  <c:v>251</c:v>
                </c:pt>
                <c:pt idx="28">
                  <c:v>249</c:v>
                </c:pt>
                <c:pt idx="29">
                  <c:v>237</c:v>
                </c:pt>
                <c:pt idx="30">
                  <c:v>233</c:v>
                </c:pt>
                <c:pt idx="31">
                  <c:v>217</c:v>
                </c:pt>
                <c:pt idx="32">
                  <c:v>213</c:v>
                </c:pt>
                <c:pt idx="33">
                  <c:v>206</c:v>
                </c:pt>
                <c:pt idx="34">
                  <c:v>205</c:v>
                </c:pt>
                <c:pt idx="35">
                  <c:v>202</c:v>
                </c:pt>
                <c:pt idx="36">
                  <c:v>199</c:v>
                </c:pt>
                <c:pt idx="37">
                  <c:v>199</c:v>
                </c:pt>
                <c:pt idx="38">
                  <c:v>198</c:v>
                </c:pt>
                <c:pt idx="39">
                  <c:v>198</c:v>
                </c:pt>
                <c:pt idx="40">
                  <c:v>193</c:v>
                </c:pt>
                <c:pt idx="41">
                  <c:v>189</c:v>
                </c:pt>
                <c:pt idx="42">
                  <c:v>186</c:v>
                </c:pt>
                <c:pt idx="43">
                  <c:v>181</c:v>
                </c:pt>
                <c:pt idx="44">
                  <c:v>178</c:v>
                </c:pt>
                <c:pt idx="45">
                  <c:v>160</c:v>
                </c:pt>
                <c:pt idx="46">
                  <c:v>157</c:v>
                </c:pt>
                <c:pt idx="47">
                  <c:v>154</c:v>
                </c:pt>
                <c:pt idx="48">
                  <c:v>140</c:v>
                </c:pt>
                <c:pt idx="49">
                  <c:v>136</c:v>
                </c:pt>
                <c:pt idx="50">
                  <c:v>135</c:v>
                </c:pt>
                <c:pt idx="51">
                  <c:v>127</c:v>
                </c:pt>
                <c:pt idx="52">
                  <c:v>124</c:v>
                </c:pt>
                <c:pt idx="53">
                  <c:v>122</c:v>
                </c:pt>
                <c:pt idx="54">
                  <c:v>120</c:v>
                </c:pt>
                <c:pt idx="55">
                  <c:v>119</c:v>
                </c:pt>
                <c:pt idx="56">
                  <c:v>117</c:v>
                </c:pt>
                <c:pt idx="57">
                  <c:v>117</c:v>
                </c:pt>
                <c:pt idx="58">
                  <c:v>114</c:v>
                </c:pt>
                <c:pt idx="59">
                  <c:v>113</c:v>
                </c:pt>
                <c:pt idx="60">
                  <c:v>111</c:v>
                </c:pt>
                <c:pt idx="61">
                  <c:v>111</c:v>
                </c:pt>
                <c:pt idx="62">
                  <c:v>108</c:v>
                </c:pt>
                <c:pt idx="63">
                  <c:v>108</c:v>
                </c:pt>
                <c:pt idx="64">
                  <c:v>108</c:v>
                </c:pt>
                <c:pt idx="65">
                  <c:v>106</c:v>
                </c:pt>
                <c:pt idx="66">
                  <c:v>106</c:v>
                </c:pt>
                <c:pt idx="67">
                  <c:v>106</c:v>
                </c:pt>
                <c:pt idx="68">
                  <c:v>104</c:v>
                </c:pt>
                <c:pt idx="69">
                  <c:v>103</c:v>
                </c:pt>
                <c:pt idx="70">
                  <c:v>100</c:v>
                </c:pt>
                <c:pt idx="71">
                  <c:v>93</c:v>
                </c:pt>
                <c:pt idx="72">
                  <c:v>93</c:v>
                </c:pt>
                <c:pt idx="73">
                  <c:v>92</c:v>
                </c:pt>
                <c:pt idx="74">
                  <c:v>90</c:v>
                </c:pt>
                <c:pt idx="75">
                  <c:v>90</c:v>
                </c:pt>
                <c:pt idx="76">
                  <c:v>88</c:v>
                </c:pt>
                <c:pt idx="77">
                  <c:v>83</c:v>
                </c:pt>
                <c:pt idx="78">
                  <c:v>83</c:v>
                </c:pt>
                <c:pt idx="79">
                  <c:v>83</c:v>
                </c:pt>
                <c:pt idx="80">
                  <c:v>82</c:v>
                </c:pt>
                <c:pt idx="81">
                  <c:v>81</c:v>
                </c:pt>
                <c:pt idx="82">
                  <c:v>81</c:v>
                </c:pt>
                <c:pt idx="83">
                  <c:v>80</c:v>
                </c:pt>
                <c:pt idx="84">
                  <c:v>79</c:v>
                </c:pt>
                <c:pt idx="85">
                  <c:v>79</c:v>
                </c:pt>
                <c:pt idx="86">
                  <c:v>78</c:v>
                </c:pt>
                <c:pt idx="87">
                  <c:v>78</c:v>
                </c:pt>
                <c:pt idx="88">
                  <c:v>74</c:v>
                </c:pt>
                <c:pt idx="89">
                  <c:v>74</c:v>
                </c:pt>
                <c:pt idx="90">
                  <c:v>74</c:v>
                </c:pt>
                <c:pt idx="91">
                  <c:v>73</c:v>
                </c:pt>
                <c:pt idx="92">
                  <c:v>73</c:v>
                </c:pt>
                <c:pt idx="93">
                  <c:v>73</c:v>
                </c:pt>
                <c:pt idx="94">
                  <c:v>72</c:v>
                </c:pt>
                <c:pt idx="95">
                  <c:v>72</c:v>
                </c:pt>
                <c:pt idx="96">
                  <c:v>71</c:v>
                </c:pt>
                <c:pt idx="97">
                  <c:v>69</c:v>
                </c:pt>
                <c:pt idx="98">
                  <c:v>68</c:v>
                </c:pt>
                <c:pt idx="99">
                  <c:v>67</c:v>
                </c:pt>
                <c:pt idx="100">
                  <c:v>66</c:v>
                </c:pt>
                <c:pt idx="101">
                  <c:v>65</c:v>
                </c:pt>
                <c:pt idx="102">
                  <c:v>65</c:v>
                </c:pt>
                <c:pt idx="103">
                  <c:v>65</c:v>
                </c:pt>
                <c:pt idx="104">
                  <c:v>65</c:v>
                </c:pt>
                <c:pt idx="105">
                  <c:v>65</c:v>
                </c:pt>
                <c:pt idx="106">
                  <c:v>63</c:v>
                </c:pt>
                <c:pt idx="107">
                  <c:v>60</c:v>
                </c:pt>
                <c:pt idx="108">
                  <c:v>60</c:v>
                </c:pt>
                <c:pt idx="109">
                  <c:v>60</c:v>
                </c:pt>
                <c:pt idx="110">
                  <c:v>60</c:v>
                </c:pt>
                <c:pt idx="111">
                  <c:v>59</c:v>
                </c:pt>
                <c:pt idx="112">
                  <c:v>58</c:v>
                </c:pt>
                <c:pt idx="113">
                  <c:v>58</c:v>
                </c:pt>
                <c:pt idx="114">
                  <c:v>57</c:v>
                </c:pt>
                <c:pt idx="115">
                  <c:v>57</c:v>
                </c:pt>
                <c:pt idx="116">
                  <c:v>57</c:v>
                </c:pt>
                <c:pt idx="117">
                  <c:v>57</c:v>
                </c:pt>
                <c:pt idx="118">
                  <c:v>56</c:v>
                </c:pt>
                <c:pt idx="119">
                  <c:v>56</c:v>
                </c:pt>
                <c:pt idx="120">
                  <c:v>55</c:v>
                </c:pt>
                <c:pt idx="121">
                  <c:v>55</c:v>
                </c:pt>
                <c:pt idx="122">
                  <c:v>55</c:v>
                </c:pt>
                <c:pt idx="123">
                  <c:v>54</c:v>
                </c:pt>
                <c:pt idx="124">
                  <c:v>54</c:v>
                </c:pt>
                <c:pt idx="125">
                  <c:v>54</c:v>
                </c:pt>
                <c:pt idx="126">
                  <c:v>53</c:v>
                </c:pt>
                <c:pt idx="127">
                  <c:v>53</c:v>
                </c:pt>
                <c:pt idx="128">
                  <c:v>52</c:v>
                </c:pt>
                <c:pt idx="129">
                  <c:v>52</c:v>
                </c:pt>
                <c:pt idx="130">
                  <c:v>52</c:v>
                </c:pt>
                <c:pt idx="131">
                  <c:v>51</c:v>
                </c:pt>
                <c:pt idx="132">
                  <c:v>51</c:v>
                </c:pt>
                <c:pt idx="133">
                  <c:v>51</c:v>
                </c:pt>
                <c:pt idx="134">
                  <c:v>51</c:v>
                </c:pt>
                <c:pt idx="135">
                  <c:v>50</c:v>
                </c:pt>
                <c:pt idx="136">
                  <c:v>50</c:v>
                </c:pt>
                <c:pt idx="137">
                  <c:v>49</c:v>
                </c:pt>
                <c:pt idx="138">
                  <c:v>49</c:v>
                </c:pt>
                <c:pt idx="139">
                  <c:v>47</c:v>
                </c:pt>
                <c:pt idx="140">
                  <c:v>47</c:v>
                </c:pt>
                <c:pt idx="141">
                  <c:v>46</c:v>
                </c:pt>
                <c:pt idx="142">
                  <c:v>46</c:v>
                </c:pt>
                <c:pt idx="143">
                  <c:v>46</c:v>
                </c:pt>
                <c:pt idx="144">
                  <c:v>46</c:v>
                </c:pt>
                <c:pt idx="145">
                  <c:v>45</c:v>
                </c:pt>
                <c:pt idx="146">
                  <c:v>45</c:v>
                </c:pt>
                <c:pt idx="147">
                  <c:v>44</c:v>
                </c:pt>
                <c:pt idx="148">
                  <c:v>44</c:v>
                </c:pt>
                <c:pt idx="149">
                  <c:v>44</c:v>
                </c:pt>
                <c:pt idx="150">
                  <c:v>44</c:v>
                </c:pt>
                <c:pt idx="151">
                  <c:v>44</c:v>
                </c:pt>
                <c:pt idx="152">
                  <c:v>44</c:v>
                </c:pt>
                <c:pt idx="153">
                  <c:v>43</c:v>
                </c:pt>
                <c:pt idx="154">
                  <c:v>43</c:v>
                </c:pt>
                <c:pt idx="155">
                  <c:v>43</c:v>
                </c:pt>
                <c:pt idx="156">
                  <c:v>43</c:v>
                </c:pt>
                <c:pt idx="157">
                  <c:v>42</c:v>
                </c:pt>
                <c:pt idx="158">
                  <c:v>42</c:v>
                </c:pt>
                <c:pt idx="159">
                  <c:v>42</c:v>
                </c:pt>
                <c:pt idx="160">
                  <c:v>42</c:v>
                </c:pt>
                <c:pt idx="161">
                  <c:v>42</c:v>
                </c:pt>
                <c:pt idx="162">
                  <c:v>42</c:v>
                </c:pt>
                <c:pt idx="163">
                  <c:v>41</c:v>
                </c:pt>
                <c:pt idx="164">
                  <c:v>41</c:v>
                </c:pt>
                <c:pt idx="165">
                  <c:v>41</c:v>
                </c:pt>
                <c:pt idx="166">
                  <c:v>41</c:v>
                </c:pt>
                <c:pt idx="167">
                  <c:v>41</c:v>
                </c:pt>
                <c:pt idx="168">
                  <c:v>41</c:v>
                </c:pt>
                <c:pt idx="169">
                  <c:v>40</c:v>
                </c:pt>
                <c:pt idx="170">
                  <c:v>40</c:v>
                </c:pt>
                <c:pt idx="171">
                  <c:v>39</c:v>
                </c:pt>
                <c:pt idx="172">
                  <c:v>39</c:v>
                </c:pt>
                <c:pt idx="173">
                  <c:v>39</c:v>
                </c:pt>
                <c:pt idx="174">
                  <c:v>38</c:v>
                </c:pt>
                <c:pt idx="175">
                  <c:v>38</c:v>
                </c:pt>
                <c:pt idx="176">
                  <c:v>38</c:v>
                </c:pt>
                <c:pt idx="177">
                  <c:v>38</c:v>
                </c:pt>
                <c:pt idx="178">
                  <c:v>38</c:v>
                </c:pt>
                <c:pt idx="179">
                  <c:v>38</c:v>
                </c:pt>
                <c:pt idx="180">
                  <c:v>37</c:v>
                </c:pt>
                <c:pt idx="181">
                  <c:v>37</c:v>
                </c:pt>
                <c:pt idx="182">
                  <c:v>37</c:v>
                </c:pt>
                <c:pt idx="183">
                  <c:v>37</c:v>
                </c:pt>
                <c:pt idx="184">
                  <c:v>37</c:v>
                </c:pt>
                <c:pt idx="185">
                  <c:v>36</c:v>
                </c:pt>
                <c:pt idx="186">
                  <c:v>36</c:v>
                </c:pt>
                <c:pt idx="187">
                  <c:v>36</c:v>
                </c:pt>
                <c:pt idx="188">
                  <c:v>36</c:v>
                </c:pt>
                <c:pt idx="189">
                  <c:v>36</c:v>
                </c:pt>
                <c:pt idx="190">
                  <c:v>35</c:v>
                </c:pt>
                <c:pt idx="191">
                  <c:v>35</c:v>
                </c:pt>
                <c:pt idx="192">
                  <c:v>35</c:v>
                </c:pt>
                <c:pt idx="193">
                  <c:v>35</c:v>
                </c:pt>
                <c:pt idx="194">
                  <c:v>34</c:v>
                </c:pt>
                <c:pt idx="195">
                  <c:v>34</c:v>
                </c:pt>
                <c:pt idx="196">
                  <c:v>34</c:v>
                </c:pt>
                <c:pt idx="197">
                  <c:v>34</c:v>
                </c:pt>
                <c:pt idx="198">
                  <c:v>33</c:v>
                </c:pt>
                <c:pt idx="199">
                  <c:v>32</c:v>
                </c:pt>
                <c:pt idx="200">
                  <c:v>32</c:v>
                </c:pt>
                <c:pt idx="201">
                  <c:v>32</c:v>
                </c:pt>
                <c:pt idx="202">
                  <c:v>32</c:v>
                </c:pt>
                <c:pt idx="203">
                  <c:v>32</c:v>
                </c:pt>
                <c:pt idx="204">
                  <c:v>32</c:v>
                </c:pt>
                <c:pt idx="205">
                  <c:v>31</c:v>
                </c:pt>
                <c:pt idx="206">
                  <c:v>31</c:v>
                </c:pt>
                <c:pt idx="207">
                  <c:v>31</c:v>
                </c:pt>
                <c:pt idx="208">
                  <c:v>31</c:v>
                </c:pt>
                <c:pt idx="209">
                  <c:v>31</c:v>
                </c:pt>
                <c:pt idx="210">
                  <c:v>31</c:v>
                </c:pt>
                <c:pt idx="211">
                  <c:v>30</c:v>
                </c:pt>
                <c:pt idx="212">
                  <c:v>30</c:v>
                </c:pt>
                <c:pt idx="213">
                  <c:v>30</c:v>
                </c:pt>
                <c:pt idx="214">
                  <c:v>30</c:v>
                </c:pt>
                <c:pt idx="215">
                  <c:v>30</c:v>
                </c:pt>
                <c:pt idx="216">
                  <c:v>29</c:v>
                </c:pt>
                <c:pt idx="217">
                  <c:v>29</c:v>
                </c:pt>
                <c:pt idx="218">
                  <c:v>29</c:v>
                </c:pt>
                <c:pt idx="219">
                  <c:v>29</c:v>
                </c:pt>
                <c:pt idx="220">
                  <c:v>29</c:v>
                </c:pt>
                <c:pt idx="221">
                  <c:v>29</c:v>
                </c:pt>
                <c:pt idx="222">
                  <c:v>29</c:v>
                </c:pt>
                <c:pt idx="223">
                  <c:v>29</c:v>
                </c:pt>
                <c:pt idx="224">
                  <c:v>28</c:v>
                </c:pt>
                <c:pt idx="225">
                  <c:v>28</c:v>
                </c:pt>
                <c:pt idx="226">
                  <c:v>28</c:v>
                </c:pt>
                <c:pt idx="227">
                  <c:v>28</c:v>
                </c:pt>
                <c:pt idx="228">
                  <c:v>28</c:v>
                </c:pt>
                <c:pt idx="229">
                  <c:v>28</c:v>
                </c:pt>
                <c:pt idx="230">
                  <c:v>27</c:v>
                </c:pt>
                <c:pt idx="231">
                  <c:v>27</c:v>
                </c:pt>
                <c:pt idx="232">
                  <c:v>27</c:v>
                </c:pt>
                <c:pt idx="233">
                  <c:v>27</c:v>
                </c:pt>
                <c:pt idx="234">
                  <c:v>27</c:v>
                </c:pt>
                <c:pt idx="235">
                  <c:v>27</c:v>
                </c:pt>
                <c:pt idx="236">
                  <c:v>27</c:v>
                </c:pt>
                <c:pt idx="237">
                  <c:v>27</c:v>
                </c:pt>
                <c:pt idx="238">
                  <c:v>27</c:v>
                </c:pt>
                <c:pt idx="239">
                  <c:v>27</c:v>
                </c:pt>
                <c:pt idx="240">
                  <c:v>26</c:v>
                </c:pt>
                <c:pt idx="241">
                  <c:v>26</c:v>
                </c:pt>
                <c:pt idx="242">
                  <c:v>26</c:v>
                </c:pt>
                <c:pt idx="243">
                  <c:v>26</c:v>
                </c:pt>
                <c:pt idx="244">
                  <c:v>26</c:v>
                </c:pt>
                <c:pt idx="245">
                  <c:v>26</c:v>
                </c:pt>
                <c:pt idx="246">
                  <c:v>25</c:v>
                </c:pt>
                <c:pt idx="247">
                  <c:v>25</c:v>
                </c:pt>
                <c:pt idx="248">
                  <c:v>25</c:v>
                </c:pt>
                <c:pt idx="249">
                  <c:v>25</c:v>
                </c:pt>
                <c:pt idx="250">
                  <c:v>25</c:v>
                </c:pt>
                <c:pt idx="251">
                  <c:v>25</c:v>
                </c:pt>
                <c:pt idx="252">
                  <c:v>25</c:v>
                </c:pt>
                <c:pt idx="253">
                  <c:v>25</c:v>
                </c:pt>
                <c:pt idx="254">
                  <c:v>25</c:v>
                </c:pt>
                <c:pt idx="255">
                  <c:v>24</c:v>
                </c:pt>
                <c:pt idx="256">
                  <c:v>24</c:v>
                </c:pt>
                <c:pt idx="257">
                  <c:v>24</c:v>
                </c:pt>
                <c:pt idx="258">
                  <c:v>24</c:v>
                </c:pt>
                <c:pt idx="259">
                  <c:v>24</c:v>
                </c:pt>
                <c:pt idx="260">
                  <c:v>24</c:v>
                </c:pt>
                <c:pt idx="261">
                  <c:v>24</c:v>
                </c:pt>
                <c:pt idx="262">
                  <c:v>23</c:v>
                </c:pt>
                <c:pt idx="263">
                  <c:v>23</c:v>
                </c:pt>
                <c:pt idx="264">
                  <c:v>23</c:v>
                </c:pt>
                <c:pt idx="265">
                  <c:v>23</c:v>
                </c:pt>
                <c:pt idx="266">
                  <c:v>23</c:v>
                </c:pt>
                <c:pt idx="267">
                  <c:v>23</c:v>
                </c:pt>
                <c:pt idx="268">
                  <c:v>23</c:v>
                </c:pt>
                <c:pt idx="269">
                  <c:v>23</c:v>
                </c:pt>
                <c:pt idx="270">
                  <c:v>23</c:v>
                </c:pt>
                <c:pt idx="271">
                  <c:v>23</c:v>
                </c:pt>
                <c:pt idx="272">
                  <c:v>23</c:v>
                </c:pt>
                <c:pt idx="273">
                  <c:v>22</c:v>
                </c:pt>
                <c:pt idx="274">
                  <c:v>22</c:v>
                </c:pt>
                <c:pt idx="275">
                  <c:v>22</c:v>
                </c:pt>
                <c:pt idx="276">
                  <c:v>22</c:v>
                </c:pt>
                <c:pt idx="277">
                  <c:v>22</c:v>
                </c:pt>
                <c:pt idx="278">
                  <c:v>22</c:v>
                </c:pt>
                <c:pt idx="279">
                  <c:v>22</c:v>
                </c:pt>
                <c:pt idx="280">
                  <c:v>22</c:v>
                </c:pt>
                <c:pt idx="281">
                  <c:v>22</c:v>
                </c:pt>
                <c:pt idx="282">
                  <c:v>22</c:v>
                </c:pt>
                <c:pt idx="283">
                  <c:v>22</c:v>
                </c:pt>
                <c:pt idx="284">
                  <c:v>21</c:v>
                </c:pt>
                <c:pt idx="285">
                  <c:v>21</c:v>
                </c:pt>
                <c:pt idx="286">
                  <c:v>21</c:v>
                </c:pt>
                <c:pt idx="287">
                  <c:v>21</c:v>
                </c:pt>
                <c:pt idx="288">
                  <c:v>21</c:v>
                </c:pt>
                <c:pt idx="289">
                  <c:v>21</c:v>
                </c:pt>
                <c:pt idx="290">
                  <c:v>21</c:v>
                </c:pt>
                <c:pt idx="291">
                  <c:v>20</c:v>
                </c:pt>
                <c:pt idx="292">
                  <c:v>20</c:v>
                </c:pt>
                <c:pt idx="293">
                  <c:v>20</c:v>
                </c:pt>
                <c:pt idx="294">
                  <c:v>20</c:v>
                </c:pt>
                <c:pt idx="295">
                  <c:v>20</c:v>
                </c:pt>
                <c:pt idx="296">
                  <c:v>20</c:v>
                </c:pt>
                <c:pt idx="297">
                  <c:v>20</c:v>
                </c:pt>
                <c:pt idx="298">
                  <c:v>20</c:v>
                </c:pt>
                <c:pt idx="299">
                  <c:v>20</c:v>
                </c:pt>
                <c:pt idx="300">
                  <c:v>20</c:v>
                </c:pt>
                <c:pt idx="301">
                  <c:v>20</c:v>
                </c:pt>
                <c:pt idx="302">
                  <c:v>20</c:v>
                </c:pt>
                <c:pt idx="303">
                  <c:v>20</c:v>
                </c:pt>
                <c:pt idx="304">
                  <c:v>20</c:v>
                </c:pt>
                <c:pt idx="305">
                  <c:v>20</c:v>
                </c:pt>
                <c:pt idx="306">
                  <c:v>20</c:v>
                </c:pt>
                <c:pt idx="307">
                  <c:v>19</c:v>
                </c:pt>
                <c:pt idx="308">
                  <c:v>19</c:v>
                </c:pt>
                <c:pt idx="309">
                  <c:v>19</c:v>
                </c:pt>
                <c:pt idx="310">
                  <c:v>19</c:v>
                </c:pt>
                <c:pt idx="311">
                  <c:v>19</c:v>
                </c:pt>
                <c:pt idx="312">
                  <c:v>19</c:v>
                </c:pt>
                <c:pt idx="313">
                  <c:v>19</c:v>
                </c:pt>
                <c:pt idx="314">
                  <c:v>19</c:v>
                </c:pt>
                <c:pt idx="315">
                  <c:v>18</c:v>
                </c:pt>
                <c:pt idx="316">
                  <c:v>18</c:v>
                </c:pt>
                <c:pt idx="317">
                  <c:v>18</c:v>
                </c:pt>
                <c:pt idx="318">
                  <c:v>18</c:v>
                </c:pt>
                <c:pt idx="319">
                  <c:v>18</c:v>
                </c:pt>
                <c:pt idx="320">
                  <c:v>18</c:v>
                </c:pt>
                <c:pt idx="321">
                  <c:v>18</c:v>
                </c:pt>
                <c:pt idx="322">
                  <c:v>18</c:v>
                </c:pt>
                <c:pt idx="323">
                  <c:v>18</c:v>
                </c:pt>
                <c:pt idx="324">
                  <c:v>18</c:v>
                </c:pt>
                <c:pt idx="325">
                  <c:v>18</c:v>
                </c:pt>
                <c:pt idx="326">
                  <c:v>18</c:v>
                </c:pt>
                <c:pt idx="327">
                  <c:v>18</c:v>
                </c:pt>
                <c:pt idx="328">
                  <c:v>18</c:v>
                </c:pt>
                <c:pt idx="329">
                  <c:v>18</c:v>
                </c:pt>
                <c:pt idx="330">
                  <c:v>17</c:v>
                </c:pt>
                <c:pt idx="331">
                  <c:v>17</c:v>
                </c:pt>
                <c:pt idx="332">
                  <c:v>17</c:v>
                </c:pt>
                <c:pt idx="333">
                  <c:v>17</c:v>
                </c:pt>
                <c:pt idx="334">
                  <c:v>17</c:v>
                </c:pt>
                <c:pt idx="335">
                  <c:v>17</c:v>
                </c:pt>
                <c:pt idx="336">
                  <c:v>17</c:v>
                </c:pt>
                <c:pt idx="337">
                  <c:v>17</c:v>
                </c:pt>
                <c:pt idx="338">
                  <c:v>17</c:v>
                </c:pt>
                <c:pt idx="339">
                  <c:v>17</c:v>
                </c:pt>
                <c:pt idx="340">
                  <c:v>17</c:v>
                </c:pt>
                <c:pt idx="341">
                  <c:v>17</c:v>
                </c:pt>
                <c:pt idx="342">
                  <c:v>17</c:v>
                </c:pt>
                <c:pt idx="343">
                  <c:v>16</c:v>
                </c:pt>
                <c:pt idx="344">
                  <c:v>16</c:v>
                </c:pt>
                <c:pt idx="345">
                  <c:v>16</c:v>
                </c:pt>
                <c:pt idx="346">
                  <c:v>16</c:v>
                </c:pt>
                <c:pt idx="347">
                  <c:v>16</c:v>
                </c:pt>
                <c:pt idx="348">
                  <c:v>16</c:v>
                </c:pt>
                <c:pt idx="349">
                  <c:v>16</c:v>
                </c:pt>
                <c:pt idx="350">
                  <c:v>16</c:v>
                </c:pt>
                <c:pt idx="351">
                  <c:v>16</c:v>
                </c:pt>
                <c:pt idx="352">
                  <c:v>16</c:v>
                </c:pt>
                <c:pt idx="353">
                  <c:v>16</c:v>
                </c:pt>
                <c:pt idx="354">
                  <c:v>16</c:v>
                </c:pt>
                <c:pt idx="355">
                  <c:v>15</c:v>
                </c:pt>
                <c:pt idx="356">
                  <c:v>15</c:v>
                </c:pt>
                <c:pt idx="357">
                  <c:v>15</c:v>
                </c:pt>
                <c:pt idx="358">
                  <c:v>15</c:v>
                </c:pt>
                <c:pt idx="359">
                  <c:v>15</c:v>
                </c:pt>
                <c:pt idx="360">
                  <c:v>15</c:v>
                </c:pt>
                <c:pt idx="361">
                  <c:v>15</c:v>
                </c:pt>
                <c:pt idx="362">
                  <c:v>15</c:v>
                </c:pt>
                <c:pt idx="363">
                  <c:v>15</c:v>
                </c:pt>
                <c:pt idx="364">
                  <c:v>15</c:v>
                </c:pt>
                <c:pt idx="365">
                  <c:v>15</c:v>
                </c:pt>
                <c:pt idx="366">
                  <c:v>15</c:v>
                </c:pt>
                <c:pt idx="367">
                  <c:v>14</c:v>
                </c:pt>
                <c:pt idx="368">
                  <c:v>14</c:v>
                </c:pt>
                <c:pt idx="369">
                  <c:v>14</c:v>
                </c:pt>
                <c:pt idx="370">
                  <c:v>14</c:v>
                </c:pt>
                <c:pt idx="371">
                  <c:v>14</c:v>
                </c:pt>
                <c:pt idx="372">
                  <c:v>14</c:v>
                </c:pt>
                <c:pt idx="373">
                  <c:v>14</c:v>
                </c:pt>
                <c:pt idx="374">
                  <c:v>14</c:v>
                </c:pt>
                <c:pt idx="375">
                  <c:v>14</c:v>
                </c:pt>
                <c:pt idx="376">
                  <c:v>14</c:v>
                </c:pt>
                <c:pt idx="377">
                  <c:v>14</c:v>
                </c:pt>
                <c:pt idx="378">
                  <c:v>14</c:v>
                </c:pt>
                <c:pt idx="379">
                  <c:v>14</c:v>
                </c:pt>
                <c:pt idx="380">
                  <c:v>14</c:v>
                </c:pt>
                <c:pt idx="381">
                  <c:v>13</c:v>
                </c:pt>
                <c:pt idx="382">
                  <c:v>13</c:v>
                </c:pt>
                <c:pt idx="383">
                  <c:v>13</c:v>
                </c:pt>
                <c:pt idx="384">
                  <c:v>13</c:v>
                </c:pt>
                <c:pt idx="385">
                  <c:v>13</c:v>
                </c:pt>
                <c:pt idx="386">
                  <c:v>13</c:v>
                </c:pt>
                <c:pt idx="387">
                  <c:v>13</c:v>
                </c:pt>
                <c:pt idx="388">
                  <c:v>13</c:v>
                </c:pt>
                <c:pt idx="389">
                  <c:v>13</c:v>
                </c:pt>
                <c:pt idx="390">
                  <c:v>13</c:v>
                </c:pt>
                <c:pt idx="391">
                  <c:v>13</c:v>
                </c:pt>
                <c:pt idx="392">
                  <c:v>13</c:v>
                </c:pt>
                <c:pt idx="393">
                  <c:v>13</c:v>
                </c:pt>
                <c:pt idx="394">
                  <c:v>13</c:v>
                </c:pt>
                <c:pt idx="395">
                  <c:v>13</c:v>
                </c:pt>
                <c:pt idx="396">
                  <c:v>13</c:v>
                </c:pt>
                <c:pt idx="397">
                  <c:v>13</c:v>
                </c:pt>
                <c:pt idx="398">
                  <c:v>13</c:v>
                </c:pt>
                <c:pt idx="399">
                  <c:v>13</c:v>
                </c:pt>
                <c:pt idx="400">
                  <c:v>13</c:v>
                </c:pt>
                <c:pt idx="401">
                  <c:v>13</c:v>
                </c:pt>
                <c:pt idx="402">
                  <c:v>13</c:v>
                </c:pt>
                <c:pt idx="403">
                  <c:v>12</c:v>
                </c:pt>
                <c:pt idx="404">
                  <c:v>12</c:v>
                </c:pt>
                <c:pt idx="405">
                  <c:v>12</c:v>
                </c:pt>
                <c:pt idx="406">
                  <c:v>12</c:v>
                </c:pt>
                <c:pt idx="407">
                  <c:v>12</c:v>
                </c:pt>
                <c:pt idx="408">
                  <c:v>12</c:v>
                </c:pt>
                <c:pt idx="409">
                  <c:v>12</c:v>
                </c:pt>
                <c:pt idx="410">
                  <c:v>12</c:v>
                </c:pt>
                <c:pt idx="411">
                  <c:v>12</c:v>
                </c:pt>
                <c:pt idx="412">
                  <c:v>12</c:v>
                </c:pt>
                <c:pt idx="413">
                  <c:v>12</c:v>
                </c:pt>
                <c:pt idx="414">
                  <c:v>12</c:v>
                </c:pt>
                <c:pt idx="415">
                  <c:v>12</c:v>
                </c:pt>
                <c:pt idx="416">
                  <c:v>12</c:v>
                </c:pt>
                <c:pt idx="417">
                  <c:v>12</c:v>
                </c:pt>
                <c:pt idx="418">
                  <c:v>12</c:v>
                </c:pt>
                <c:pt idx="419">
                  <c:v>11</c:v>
                </c:pt>
                <c:pt idx="420">
                  <c:v>11</c:v>
                </c:pt>
                <c:pt idx="421">
                  <c:v>11</c:v>
                </c:pt>
                <c:pt idx="422">
                  <c:v>11</c:v>
                </c:pt>
                <c:pt idx="423">
                  <c:v>11</c:v>
                </c:pt>
                <c:pt idx="424">
                  <c:v>11</c:v>
                </c:pt>
                <c:pt idx="425">
                  <c:v>11</c:v>
                </c:pt>
                <c:pt idx="426">
                  <c:v>11</c:v>
                </c:pt>
                <c:pt idx="427">
                  <c:v>11</c:v>
                </c:pt>
                <c:pt idx="428">
                  <c:v>11</c:v>
                </c:pt>
                <c:pt idx="429">
                  <c:v>11</c:v>
                </c:pt>
                <c:pt idx="430">
                  <c:v>11</c:v>
                </c:pt>
                <c:pt idx="431">
                  <c:v>11</c:v>
                </c:pt>
                <c:pt idx="432">
                  <c:v>11</c:v>
                </c:pt>
                <c:pt idx="433">
                  <c:v>11</c:v>
                </c:pt>
                <c:pt idx="434">
                  <c:v>11</c:v>
                </c:pt>
                <c:pt idx="435">
                  <c:v>11</c:v>
                </c:pt>
                <c:pt idx="436">
                  <c:v>11</c:v>
                </c:pt>
                <c:pt idx="437">
                  <c:v>11</c:v>
                </c:pt>
                <c:pt idx="438">
                  <c:v>10</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9</c:v>
                </c:pt>
                <c:pt idx="462">
                  <c:v>9</c:v>
                </c:pt>
                <c:pt idx="463">
                  <c:v>9</c:v>
                </c:pt>
                <c:pt idx="464">
                  <c:v>9</c:v>
                </c:pt>
                <c:pt idx="465">
                  <c:v>9</c:v>
                </c:pt>
                <c:pt idx="466">
                  <c:v>9</c:v>
                </c:pt>
                <c:pt idx="467">
                  <c:v>9</c:v>
                </c:pt>
                <c:pt idx="468">
                  <c:v>9</c:v>
                </c:pt>
                <c:pt idx="469">
                  <c:v>9</c:v>
                </c:pt>
                <c:pt idx="470">
                  <c:v>9</c:v>
                </c:pt>
                <c:pt idx="471">
                  <c:v>9</c:v>
                </c:pt>
                <c:pt idx="472">
                  <c:v>9</c:v>
                </c:pt>
                <c:pt idx="473">
                  <c:v>9</c:v>
                </c:pt>
                <c:pt idx="474">
                  <c:v>9</c:v>
                </c:pt>
                <c:pt idx="475">
                  <c:v>9</c:v>
                </c:pt>
                <c:pt idx="476">
                  <c:v>9</c:v>
                </c:pt>
                <c:pt idx="477">
                  <c:v>9</c:v>
                </c:pt>
                <c:pt idx="478">
                  <c:v>9</c:v>
                </c:pt>
                <c:pt idx="479">
                  <c:v>9</c:v>
                </c:pt>
                <c:pt idx="480">
                  <c:v>9</c:v>
                </c:pt>
                <c:pt idx="481">
                  <c:v>9</c:v>
                </c:pt>
                <c:pt idx="482">
                  <c:v>9</c:v>
                </c:pt>
                <c:pt idx="483">
                  <c:v>9</c:v>
                </c:pt>
                <c:pt idx="484">
                  <c:v>9</c:v>
                </c:pt>
                <c:pt idx="485">
                  <c:v>9</c:v>
                </c:pt>
                <c:pt idx="486">
                  <c:v>9</c:v>
                </c:pt>
                <c:pt idx="487">
                  <c:v>9</c:v>
                </c:pt>
                <c:pt idx="488">
                  <c:v>9</c:v>
                </c:pt>
                <c:pt idx="489">
                  <c:v>9</c:v>
                </c:pt>
                <c:pt idx="490">
                  <c:v>9</c:v>
                </c:pt>
                <c:pt idx="491">
                  <c:v>9</c:v>
                </c:pt>
                <c:pt idx="492">
                  <c:v>9</c:v>
                </c:pt>
                <c:pt idx="493">
                  <c:v>8</c:v>
                </c:pt>
                <c:pt idx="494">
                  <c:v>8</c:v>
                </c:pt>
                <c:pt idx="495">
                  <c:v>8</c:v>
                </c:pt>
                <c:pt idx="496">
                  <c:v>8</c:v>
                </c:pt>
                <c:pt idx="497">
                  <c:v>8</c:v>
                </c:pt>
                <c:pt idx="498">
                  <c:v>8</c:v>
                </c:pt>
                <c:pt idx="499">
                  <c:v>8</c:v>
                </c:pt>
                <c:pt idx="500">
                  <c:v>8</c:v>
                </c:pt>
                <c:pt idx="501">
                  <c:v>8</c:v>
                </c:pt>
                <c:pt idx="502">
                  <c:v>8</c:v>
                </c:pt>
                <c:pt idx="503">
                  <c:v>8</c:v>
                </c:pt>
                <c:pt idx="504">
                  <c:v>8</c:v>
                </c:pt>
                <c:pt idx="505">
                  <c:v>8</c:v>
                </c:pt>
                <c:pt idx="506">
                  <c:v>8</c:v>
                </c:pt>
                <c:pt idx="507">
                  <c:v>8</c:v>
                </c:pt>
                <c:pt idx="508">
                  <c:v>8</c:v>
                </c:pt>
                <c:pt idx="509">
                  <c:v>8</c:v>
                </c:pt>
                <c:pt idx="510">
                  <c:v>8</c:v>
                </c:pt>
                <c:pt idx="511">
                  <c:v>8</c:v>
                </c:pt>
                <c:pt idx="512">
                  <c:v>8</c:v>
                </c:pt>
                <c:pt idx="513">
                  <c:v>8</c:v>
                </c:pt>
                <c:pt idx="514">
                  <c:v>8</c:v>
                </c:pt>
                <c:pt idx="515">
                  <c:v>7</c:v>
                </c:pt>
                <c:pt idx="516">
                  <c:v>7</c:v>
                </c:pt>
                <c:pt idx="517">
                  <c:v>7</c:v>
                </c:pt>
                <c:pt idx="518">
                  <c:v>7</c:v>
                </c:pt>
                <c:pt idx="519">
                  <c:v>7</c:v>
                </c:pt>
                <c:pt idx="520">
                  <c:v>7</c:v>
                </c:pt>
                <c:pt idx="521">
                  <c:v>7</c:v>
                </c:pt>
                <c:pt idx="522">
                  <c:v>7</c:v>
                </c:pt>
                <c:pt idx="523">
                  <c:v>7</c:v>
                </c:pt>
                <c:pt idx="524">
                  <c:v>7</c:v>
                </c:pt>
                <c:pt idx="525">
                  <c:v>7</c:v>
                </c:pt>
                <c:pt idx="526">
                  <c:v>7</c:v>
                </c:pt>
                <c:pt idx="527">
                  <c:v>7</c:v>
                </c:pt>
                <c:pt idx="528">
                  <c:v>7</c:v>
                </c:pt>
                <c:pt idx="529">
                  <c:v>7</c:v>
                </c:pt>
                <c:pt idx="530">
                  <c:v>7</c:v>
                </c:pt>
                <c:pt idx="531">
                  <c:v>7</c:v>
                </c:pt>
                <c:pt idx="532">
                  <c:v>7</c:v>
                </c:pt>
                <c:pt idx="533">
                  <c:v>7</c:v>
                </c:pt>
                <c:pt idx="534">
                  <c:v>7</c:v>
                </c:pt>
                <c:pt idx="535">
                  <c:v>7</c:v>
                </c:pt>
                <c:pt idx="536">
                  <c:v>7</c:v>
                </c:pt>
                <c:pt idx="537">
                  <c:v>7</c:v>
                </c:pt>
                <c:pt idx="538">
                  <c:v>7</c:v>
                </c:pt>
                <c:pt idx="539">
                  <c:v>7</c:v>
                </c:pt>
                <c:pt idx="540">
                  <c:v>7</c:v>
                </c:pt>
                <c:pt idx="541">
                  <c:v>7</c:v>
                </c:pt>
                <c:pt idx="542">
                  <c:v>7</c:v>
                </c:pt>
                <c:pt idx="543">
                  <c:v>7</c:v>
                </c:pt>
                <c:pt idx="544">
                  <c:v>7</c:v>
                </c:pt>
                <c:pt idx="545">
                  <c:v>7</c:v>
                </c:pt>
                <c:pt idx="546">
                  <c:v>7</c:v>
                </c:pt>
                <c:pt idx="547">
                  <c:v>6</c:v>
                </c:pt>
                <c:pt idx="548">
                  <c:v>6</c:v>
                </c:pt>
                <c:pt idx="549">
                  <c:v>6</c:v>
                </c:pt>
                <c:pt idx="550">
                  <c:v>6</c:v>
                </c:pt>
                <c:pt idx="551">
                  <c:v>6</c:v>
                </c:pt>
                <c:pt idx="552">
                  <c:v>6</c:v>
                </c:pt>
                <c:pt idx="553">
                  <c:v>6</c:v>
                </c:pt>
                <c:pt idx="554">
                  <c:v>6</c:v>
                </c:pt>
                <c:pt idx="555">
                  <c:v>6</c:v>
                </c:pt>
                <c:pt idx="556">
                  <c:v>6</c:v>
                </c:pt>
                <c:pt idx="557">
                  <c:v>6</c:v>
                </c:pt>
                <c:pt idx="558">
                  <c:v>6</c:v>
                </c:pt>
                <c:pt idx="559">
                  <c:v>6</c:v>
                </c:pt>
                <c:pt idx="560">
                  <c:v>6</c:v>
                </c:pt>
                <c:pt idx="561">
                  <c:v>6</c:v>
                </c:pt>
                <c:pt idx="562">
                  <c:v>6</c:v>
                </c:pt>
                <c:pt idx="563">
                  <c:v>6</c:v>
                </c:pt>
                <c:pt idx="564">
                  <c:v>6</c:v>
                </c:pt>
                <c:pt idx="565">
                  <c:v>6</c:v>
                </c:pt>
                <c:pt idx="566">
                  <c:v>6</c:v>
                </c:pt>
                <c:pt idx="567">
                  <c:v>6</c:v>
                </c:pt>
                <c:pt idx="568">
                  <c:v>6</c:v>
                </c:pt>
                <c:pt idx="569">
                  <c:v>6</c:v>
                </c:pt>
                <c:pt idx="570">
                  <c:v>6</c:v>
                </c:pt>
                <c:pt idx="571">
                  <c:v>6</c:v>
                </c:pt>
                <c:pt idx="572">
                  <c:v>6</c:v>
                </c:pt>
                <c:pt idx="573">
                  <c:v>6</c:v>
                </c:pt>
                <c:pt idx="574">
                  <c:v>6</c:v>
                </c:pt>
                <c:pt idx="575">
                  <c:v>6</c:v>
                </c:pt>
                <c:pt idx="576">
                  <c:v>6</c:v>
                </c:pt>
                <c:pt idx="577">
                  <c:v>6</c:v>
                </c:pt>
                <c:pt idx="578">
                  <c:v>6</c:v>
                </c:pt>
                <c:pt idx="579">
                  <c:v>6</c:v>
                </c:pt>
                <c:pt idx="580">
                  <c:v>6</c:v>
                </c:pt>
                <c:pt idx="581">
                  <c:v>6</c:v>
                </c:pt>
                <c:pt idx="582">
                  <c:v>5</c:v>
                </c:pt>
                <c:pt idx="583">
                  <c:v>5</c:v>
                </c:pt>
                <c:pt idx="584">
                  <c:v>5</c:v>
                </c:pt>
                <c:pt idx="585">
                  <c:v>5</c:v>
                </c:pt>
                <c:pt idx="586">
                  <c:v>5</c:v>
                </c:pt>
                <c:pt idx="587">
                  <c:v>5</c:v>
                </c:pt>
                <c:pt idx="588">
                  <c:v>5</c:v>
                </c:pt>
                <c:pt idx="589">
                  <c:v>5</c:v>
                </c:pt>
                <c:pt idx="590">
                  <c:v>5</c:v>
                </c:pt>
                <c:pt idx="591">
                  <c:v>5</c:v>
                </c:pt>
                <c:pt idx="592">
                  <c:v>5</c:v>
                </c:pt>
                <c:pt idx="593">
                  <c:v>5</c:v>
                </c:pt>
                <c:pt idx="594">
                  <c:v>5</c:v>
                </c:pt>
                <c:pt idx="595">
                  <c:v>5</c:v>
                </c:pt>
                <c:pt idx="596">
                  <c:v>5</c:v>
                </c:pt>
                <c:pt idx="597">
                  <c:v>5</c:v>
                </c:pt>
                <c:pt idx="598">
                  <c:v>5</c:v>
                </c:pt>
                <c:pt idx="599">
                  <c:v>5</c:v>
                </c:pt>
                <c:pt idx="600">
                  <c:v>5</c:v>
                </c:pt>
                <c:pt idx="601">
                  <c:v>5</c:v>
                </c:pt>
                <c:pt idx="602">
                  <c:v>5</c:v>
                </c:pt>
                <c:pt idx="603">
                  <c:v>5</c:v>
                </c:pt>
                <c:pt idx="604">
                  <c:v>5</c:v>
                </c:pt>
                <c:pt idx="605">
                  <c:v>5</c:v>
                </c:pt>
                <c:pt idx="606">
                  <c:v>5</c:v>
                </c:pt>
                <c:pt idx="607">
                  <c:v>5</c:v>
                </c:pt>
                <c:pt idx="608">
                  <c:v>5</c:v>
                </c:pt>
                <c:pt idx="609">
                  <c:v>5</c:v>
                </c:pt>
                <c:pt idx="610">
                  <c:v>5</c:v>
                </c:pt>
                <c:pt idx="611">
                  <c:v>5</c:v>
                </c:pt>
                <c:pt idx="612">
                  <c:v>5</c:v>
                </c:pt>
                <c:pt idx="613">
                  <c:v>5</c:v>
                </c:pt>
                <c:pt idx="614">
                  <c:v>5</c:v>
                </c:pt>
                <c:pt idx="615">
                  <c:v>5</c:v>
                </c:pt>
                <c:pt idx="616">
                  <c:v>5</c:v>
                </c:pt>
                <c:pt idx="617">
                  <c:v>5</c:v>
                </c:pt>
                <c:pt idx="618">
                  <c:v>5</c:v>
                </c:pt>
                <c:pt idx="619">
                  <c:v>5</c:v>
                </c:pt>
                <c:pt idx="620">
                  <c:v>5</c:v>
                </c:pt>
                <c:pt idx="621">
                  <c:v>5</c:v>
                </c:pt>
                <c:pt idx="622">
                  <c:v>5</c:v>
                </c:pt>
                <c:pt idx="623">
                  <c:v>5</c:v>
                </c:pt>
                <c:pt idx="624">
                  <c:v>5</c:v>
                </c:pt>
                <c:pt idx="625">
                  <c:v>5</c:v>
                </c:pt>
                <c:pt idx="626">
                  <c:v>5</c:v>
                </c:pt>
                <c:pt idx="627">
                  <c:v>5</c:v>
                </c:pt>
                <c:pt idx="628">
                  <c:v>5</c:v>
                </c:pt>
                <c:pt idx="629">
                  <c:v>5</c:v>
                </c:pt>
                <c:pt idx="630">
                  <c:v>4</c:v>
                </c:pt>
                <c:pt idx="631">
                  <c:v>4</c:v>
                </c:pt>
                <c:pt idx="632">
                  <c:v>4</c:v>
                </c:pt>
                <c:pt idx="633">
                  <c:v>4</c:v>
                </c:pt>
                <c:pt idx="634">
                  <c:v>4</c:v>
                </c:pt>
                <c:pt idx="635">
                  <c:v>4</c:v>
                </c:pt>
                <c:pt idx="636">
                  <c:v>4</c:v>
                </c:pt>
                <c:pt idx="637">
                  <c:v>4</c:v>
                </c:pt>
                <c:pt idx="638">
                  <c:v>4</c:v>
                </c:pt>
                <c:pt idx="639">
                  <c:v>4</c:v>
                </c:pt>
                <c:pt idx="640">
                  <c:v>4</c:v>
                </c:pt>
                <c:pt idx="641">
                  <c:v>4</c:v>
                </c:pt>
                <c:pt idx="642">
                  <c:v>4</c:v>
                </c:pt>
                <c:pt idx="643">
                  <c:v>4</c:v>
                </c:pt>
                <c:pt idx="644">
                  <c:v>4</c:v>
                </c:pt>
                <c:pt idx="645">
                  <c:v>4</c:v>
                </c:pt>
                <c:pt idx="646">
                  <c:v>4</c:v>
                </c:pt>
                <c:pt idx="647">
                  <c:v>4</c:v>
                </c:pt>
                <c:pt idx="648">
                  <c:v>4</c:v>
                </c:pt>
                <c:pt idx="649">
                  <c:v>4</c:v>
                </c:pt>
                <c:pt idx="650">
                  <c:v>4</c:v>
                </c:pt>
                <c:pt idx="651">
                  <c:v>4</c:v>
                </c:pt>
                <c:pt idx="652">
                  <c:v>4</c:v>
                </c:pt>
                <c:pt idx="653">
                  <c:v>4</c:v>
                </c:pt>
                <c:pt idx="654">
                  <c:v>4</c:v>
                </c:pt>
                <c:pt idx="655">
                  <c:v>4</c:v>
                </c:pt>
                <c:pt idx="656">
                  <c:v>4</c:v>
                </c:pt>
                <c:pt idx="657">
                  <c:v>4</c:v>
                </c:pt>
                <c:pt idx="658">
                  <c:v>4</c:v>
                </c:pt>
                <c:pt idx="659">
                  <c:v>4</c:v>
                </c:pt>
                <c:pt idx="660">
                  <c:v>4</c:v>
                </c:pt>
                <c:pt idx="661">
                  <c:v>4</c:v>
                </c:pt>
                <c:pt idx="662">
                  <c:v>4</c:v>
                </c:pt>
                <c:pt idx="663">
                  <c:v>4</c:v>
                </c:pt>
                <c:pt idx="664">
                  <c:v>4</c:v>
                </c:pt>
                <c:pt idx="665">
                  <c:v>4</c:v>
                </c:pt>
                <c:pt idx="666">
                  <c:v>4</c:v>
                </c:pt>
                <c:pt idx="667">
                  <c:v>4</c:v>
                </c:pt>
                <c:pt idx="668">
                  <c:v>4</c:v>
                </c:pt>
                <c:pt idx="669">
                  <c:v>4</c:v>
                </c:pt>
                <c:pt idx="670">
                  <c:v>4</c:v>
                </c:pt>
                <c:pt idx="671">
                  <c:v>4</c:v>
                </c:pt>
                <c:pt idx="672">
                  <c:v>4</c:v>
                </c:pt>
                <c:pt idx="673">
                  <c:v>4</c:v>
                </c:pt>
                <c:pt idx="674">
                  <c:v>4</c:v>
                </c:pt>
                <c:pt idx="675">
                  <c:v>4</c:v>
                </c:pt>
                <c:pt idx="676">
                  <c:v>4</c:v>
                </c:pt>
                <c:pt idx="677">
                  <c:v>4</c:v>
                </c:pt>
                <c:pt idx="678">
                  <c:v>4</c:v>
                </c:pt>
                <c:pt idx="679">
                  <c:v>4</c:v>
                </c:pt>
                <c:pt idx="680">
                  <c:v>4</c:v>
                </c:pt>
                <c:pt idx="681">
                  <c:v>4</c:v>
                </c:pt>
                <c:pt idx="682">
                  <c:v>4</c:v>
                </c:pt>
                <c:pt idx="683">
                  <c:v>4</c:v>
                </c:pt>
                <c:pt idx="684">
                  <c:v>4</c:v>
                </c:pt>
                <c:pt idx="685">
                  <c:v>4</c:v>
                </c:pt>
                <c:pt idx="686">
                  <c:v>4</c:v>
                </c:pt>
                <c:pt idx="687">
                  <c:v>4</c:v>
                </c:pt>
                <c:pt idx="688">
                  <c:v>4</c:v>
                </c:pt>
                <c:pt idx="689">
                  <c:v>4</c:v>
                </c:pt>
                <c:pt idx="690">
                  <c:v>4</c:v>
                </c:pt>
                <c:pt idx="691">
                  <c:v>4</c:v>
                </c:pt>
                <c:pt idx="692">
                  <c:v>4</c:v>
                </c:pt>
                <c:pt idx="693">
                  <c:v>4</c:v>
                </c:pt>
                <c:pt idx="694">
                  <c:v>4</c:v>
                </c:pt>
                <c:pt idx="695">
                  <c:v>4</c:v>
                </c:pt>
                <c:pt idx="696">
                  <c:v>4</c:v>
                </c:pt>
                <c:pt idx="697">
                  <c:v>4</c:v>
                </c:pt>
                <c:pt idx="698">
                  <c:v>4</c:v>
                </c:pt>
                <c:pt idx="699">
                  <c:v>4</c:v>
                </c:pt>
                <c:pt idx="700">
                  <c:v>4</c:v>
                </c:pt>
                <c:pt idx="701">
                  <c:v>4</c:v>
                </c:pt>
                <c:pt idx="702">
                  <c:v>4</c:v>
                </c:pt>
                <c:pt idx="703">
                  <c:v>3</c:v>
                </c:pt>
                <c:pt idx="704">
                  <c:v>3</c:v>
                </c:pt>
                <c:pt idx="705">
                  <c:v>3</c:v>
                </c:pt>
                <c:pt idx="706">
                  <c:v>3</c:v>
                </c:pt>
                <c:pt idx="707">
                  <c:v>3</c:v>
                </c:pt>
                <c:pt idx="708">
                  <c:v>3</c:v>
                </c:pt>
                <c:pt idx="709">
                  <c:v>3</c:v>
                </c:pt>
                <c:pt idx="710">
                  <c:v>3</c:v>
                </c:pt>
                <c:pt idx="711">
                  <c:v>3</c:v>
                </c:pt>
                <c:pt idx="712">
                  <c:v>3</c:v>
                </c:pt>
                <c:pt idx="713">
                  <c:v>3</c:v>
                </c:pt>
                <c:pt idx="714">
                  <c:v>3</c:v>
                </c:pt>
                <c:pt idx="715">
                  <c:v>3</c:v>
                </c:pt>
                <c:pt idx="716">
                  <c:v>3</c:v>
                </c:pt>
                <c:pt idx="717">
                  <c:v>3</c:v>
                </c:pt>
                <c:pt idx="718">
                  <c:v>3</c:v>
                </c:pt>
                <c:pt idx="719">
                  <c:v>3</c:v>
                </c:pt>
                <c:pt idx="720">
                  <c:v>3</c:v>
                </c:pt>
                <c:pt idx="721">
                  <c:v>3</c:v>
                </c:pt>
                <c:pt idx="722">
                  <c:v>3</c:v>
                </c:pt>
                <c:pt idx="723">
                  <c:v>3</c:v>
                </c:pt>
                <c:pt idx="724">
                  <c:v>3</c:v>
                </c:pt>
                <c:pt idx="725">
                  <c:v>3</c:v>
                </c:pt>
                <c:pt idx="726">
                  <c:v>3</c:v>
                </c:pt>
                <c:pt idx="727">
                  <c:v>3</c:v>
                </c:pt>
                <c:pt idx="728">
                  <c:v>3</c:v>
                </c:pt>
                <c:pt idx="729">
                  <c:v>3</c:v>
                </c:pt>
                <c:pt idx="730">
                  <c:v>3</c:v>
                </c:pt>
                <c:pt idx="731">
                  <c:v>3</c:v>
                </c:pt>
                <c:pt idx="732">
                  <c:v>3</c:v>
                </c:pt>
                <c:pt idx="733">
                  <c:v>3</c:v>
                </c:pt>
                <c:pt idx="734">
                  <c:v>3</c:v>
                </c:pt>
                <c:pt idx="735">
                  <c:v>3</c:v>
                </c:pt>
                <c:pt idx="736">
                  <c:v>3</c:v>
                </c:pt>
                <c:pt idx="737">
                  <c:v>3</c:v>
                </c:pt>
                <c:pt idx="738">
                  <c:v>3</c:v>
                </c:pt>
                <c:pt idx="739">
                  <c:v>3</c:v>
                </c:pt>
                <c:pt idx="740">
                  <c:v>3</c:v>
                </c:pt>
                <c:pt idx="741">
                  <c:v>3</c:v>
                </c:pt>
                <c:pt idx="742">
                  <c:v>3</c:v>
                </c:pt>
                <c:pt idx="743">
                  <c:v>3</c:v>
                </c:pt>
                <c:pt idx="744">
                  <c:v>3</c:v>
                </c:pt>
                <c:pt idx="745">
                  <c:v>3</c:v>
                </c:pt>
                <c:pt idx="746">
                  <c:v>3</c:v>
                </c:pt>
                <c:pt idx="747">
                  <c:v>3</c:v>
                </c:pt>
                <c:pt idx="748">
                  <c:v>3</c:v>
                </c:pt>
                <c:pt idx="749">
                  <c:v>3</c:v>
                </c:pt>
                <c:pt idx="750">
                  <c:v>3</c:v>
                </c:pt>
                <c:pt idx="751">
                  <c:v>3</c:v>
                </c:pt>
                <c:pt idx="752">
                  <c:v>3</c:v>
                </c:pt>
                <c:pt idx="753">
                  <c:v>3</c:v>
                </c:pt>
                <c:pt idx="754">
                  <c:v>3</c:v>
                </c:pt>
                <c:pt idx="755">
                  <c:v>3</c:v>
                </c:pt>
                <c:pt idx="756">
                  <c:v>3</c:v>
                </c:pt>
                <c:pt idx="757">
                  <c:v>3</c:v>
                </c:pt>
                <c:pt idx="758">
                  <c:v>3</c:v>
                </c:pt>
                <c:pt idx="759">
                  <c:v>3</c:v>
                </c:pt>
                <c:pt idx="760">
                  <c:v>3</c:v>
                </c:pt>
                <c:pt idx="761">
                  <c:v>3</c:v>
                </c:pt>
                <c:pt idx="762">
                  <c:v>3</c:v>
                </c:pt>
                <c:pt idx="763">
                  <c:v>3</c:v>
                </c:pt>
                <c:pt idx="764">
                  <c:v>3</c:v>
                </c:pt>
                <c:pt idx="765">
                  <c:v>3</c:v>
                </c:pt>
                <c:pt idx="766">
                  <c:v>3</c:v>
                </c:pt>
                <c:pt idx="767">
                  <c:v>3</c:v>
                </c:pt>
                <c:pt idx="768">
                  <c:v>3</c:v>
                </c:pt>
                <c:pt idx="769">
                  <c:v>3</c:v>
                </c:pt>
                <c:pt idx="770">
                  <c:v>3</c:v>
                </c:pt>
                <c:pt idx="771">
                  <c:v>3</c:v>
                </c:pt>
                <c:pt idx="772">
                  <c:v>3</c:v>
                </c:pt>
                <c:pt idx="773">
                  <c:v>3</c:v>
                </c:pt>
                <c:pt idx="774">
                  <c:v>3</c:v>
                </c:pt>
                <c:pt idx="775">
                  <c:v>3</c:v>
                </c:pt>
                <c:pt idx="776">
                  <c:v>3</c:v>
                </c:pt>
                <c:pt idx="777">
                  <c:v>3</c:v>
                </c:pt>
                <c:pt idx="778">
                  <c:v>3</c:v>
                </c:pt>
                <c:pt idx="779">
                  <c:v>3</c:v>
                </c:pt>
                <c:pt idx="780">
                  <c:v>3</c:v>
                </c:pt>
                <c:pt idx="781">
                  <c:v>3</c:v>
                </c:pt>
                <c:pt idx="782">
                  <c:v>3</c:v>
                </c:pt>
                <c:pt idx="783">
                  <c:v>3</c:v>
                </c:pt>
                <c:pt idx="784">
                  <c:v>3</c:v>
                </c:pt>
                <c:pt idx="785">
                  <c:v>3</c:v>
                </c:pt>
                <c:pt idx="786">
                  <c:v>3</c:v>
                </c:pt>
                <c:pt idx="787">
                  <c:v>3</c:v>
                </c:pt>
                <c:pt idx="788">
                  <c:v>3</c:v>
                </c:pt>
                <c:pt idx="789">
                  <c:v>3</c:v>
                </c:pt>
                <c:pt idx="790">
                  <c:v>3</c:v>
                </c:pt>
                <c:pt idx="791">
                  <c:v>3</c:v>
                </c:pt>
                <c:pt idx="792">
                  <c:v>3</c:v>
                </c:pt>
                <c:pt idx="793">
                  <c:v>3</c:v>
                </c:pt>
                <c:pt idx="794">
                  <c:v>3</c:v>
                </c:pt>
                <c:pt idx="795">
                  <c:v>3</c:v>
                </c:pt>
                <c:pt idx="796">
                  <c:v>3</c:v>
                </c:pt>
                <c:pt idx="797">
                  <c:v>3</c:v>
                </c:pt>
                <c:pt idx="798">
                  <c:v>3</c:v>
                </c:pt>
                <c:pt idx="799">
                  <c:v>3</c:v>
                </c:pt>
                <c:pt idx="800">
                  <c:v>3</c:v>
                </c:pt>
                <c:pt idx="801">
                  <c:v>3</c:v>
                </c:pt>
                <c:pt idx="802">
                  <c:v>2</c:v>
                </c:pt>
                <c:pt idx="803">
                  <c:v>2</c:v>
                </c:pt>
                <c:pt idx="804">
                  <c:v>2</c:v>
                </c:pt>
                <c:pt idx="805">
                  <c:v>2</c:v>
                </c:pt>
                <c:pt idx="806">
                  <c:v>2</c:v>
                </c:pt>
                <c:pt idx="807">
                  <c:v>2</c:v>
                </c:pt>
                <c:pt idx="808">
                  <c:v>2</c:v>
                </c:pt>
                <c:pt idx="809">
                  <c:v>2</c:v>
                </c:pt>
                <c:pt idx="810">
                  <c:v>2</c:v>
                </c:pt>
                <c:pt idx="811">
                  <c:v>2</c:v>
                </c:pt>
                <c:pt idx="812">
                  <c:v>2</c:v>
                </c:pt>
                <c:pt idx="813">
                  <c:v>2</c:v>
                </c:pt>
                <c:pt idx="814">
                  <c:v>2</c:v>
                </c:pt>
                <c:pt idx="815">
                  <c:v>2</c:v>
                </c:pt>
                <c:pt idx="816">
                  <c:v>2</c:v>
                </c:pt>
                <c:pt idx="817">
                  <c:v>2</c:v>
                </c:pt>
                <c:pt idx="818">
                  <c:v>2</c:v>
                </c:pt>
                <c:pt idx="819">
                  <c:v>2</c:v>
                </c:pt>
                <c:pt idx="820">
                  <c:v>2</c:v>
                </c:pt>
                <c:pt idx="821">
                  <c:v>2</c:v>
                </c:pt>
                <c:pt idx="822">
                  <c:v>2</c:v>
                </c:pt>
                <c:pt idx="823">
                  <c:v>2</c:v>
                </c:pt>
                <c:pt idx="824">
                  <c:v>2</c:v>
                </c:pt>
                <c:pt idx="825">
                  <c:v>2</c:v>
                </c:pt>
                <c:pt idx="826">
                  <c:v>2</c:v>
                </c:pt>
                <c:pt idx="827">
                  <c:v>2</c:v>
                </c:pt>
                <c:pt idx="828">
                  <c:v>2</c:v>
                </c:pt>
                <c:pt idx="829">
                  <c:v>2</c:v>
                </c:pt>
                <c:pt idx="830">
                  <c:v>2</c:v>
                </c:pt>
                <c:pt idx="831">
                  <c:v>2</c:v>
                </c:pt>
                <c:pt idx="832">
                  <c:v>2</c:v>
                </c:pt>
                <c:pt idx="833">
                  <c:v>2</c:v>
                </c:pt>
                <c:pt idx="834">
                  <c:v>2</c:v>
                </c:pt>
                <c:pt idx="835">
                  <c:v>2</c:v>
                </c:pt>
                <c:pt idx="836">
                  <c:v>2</c:v>
                </c:pt>
                <c:pt idx="837">
                  <c:v>2</c:v>
                </c:pt>
                <c:pt idx="838">
                  <c:v>2</c:v>
                </c:pt>
                <c:pt idx="839">
                  <c:v>2</c:v>
                </c:pt>
                <c:pt idx="840">
                  <c:v>2</c:v>
                </c:pt>
                <c:pt idx="841">
                  <c:v>2</c:v>
                </c:pt>
                <c:pt idx="842">
                  <c:v>2</c:v>
                </c:pt>
                <c:pt idx="843">
                  <c:v>2</c:v>
                </c:pt>
                <c:pt idx="844">
                  <c:v>2</c:v>
                </c:pt>
                <c:pt idx="845">
                  <c:v>2</c:v>
                </c:pt>
                <c:pt idx="846">
                  <c:v>2</c:v>
                </c:pt>
                <c:pt idx="847">
                  <c:v>2</c:v>
                </c:pt>
                <c:pt idx="848">
                  <c:v>2</c:v>
                </c:pt>
                <c:pt idx="849">
                  <c:v>2</c:v>
                </c:pt>
                <c:pt idx="850">
                  <c:v>2</c:v>
                </c:pt>
                <c:pt idx="851">
                  <c:v>2</c:v>
                </c:pt>
                <c:pt idx="852">
                  <c:v>2</c:v>
                </c:pt>
                <c:pt idx="853">
                  <c:v>2</c:v>
                </c:pt>
                <c:pt idx="854">
                  <c:v>2</c:v>
                </c:pt>
                <c:pt idx="855">
                  <c:v>2</c:v>
                </c:pt>
                <c:pt idx="856">
                  <c:v>2</c:v>
                </c:pt>
                <c:pt idx="857">
                  <c:v>2</c:v>
                </c:pt>
                <c:pt idx="858">
                  <c:v>2</c:v>
                </c:pt>
                <c:pt idx="859">
                  <c:v>2</c:v>
                </c:pt>
                <c:pt idx="860">
                  <c:v>2</c:v>
                </c:pt>
                <c:pt idx="861">
                  <c:v>2</c:v>
                </c:pt>
                <c:pt idx="862">
                  <c:v>2</c:v>
                </c:pt>
                <c:pt idx="863">
                  <c:v>2</c:v>
                </c:pt>
                <c:pt idx="864">
                  <c:v>2</c:v>
                </c:pt>
                <c:pt idx="865">
                  <c:v>2</c:v>
                </c:pt>
                <c:pt idx="866">
                  <c:v>2</c:v>
                </c:pt>
                <c:pt idx="867">
                  <c:v>2</c:v>
                </c:pt>
                <c:pt idx="868">
                  <c:v>2</c:v>
                </c:pt>
                <c:pt idx="869">
                  <c:v>2</c:v>
                </c:pt>
                <c:pt idx="870">
                  <c:v>2</c:v>
                </c:pt>
                <c:pt idx="871">
                  <c:v>2</c:v>
                </c:pt>
                <c:pt idx="872">
                  <c:v>2</c:v>
                </c:pt>
                <c:pt idx="873">
                  <c:v>2</c:v>
                </c:pt>
                <c:pt idx="874">
                  <c:v>2</c:v>
                </c:pt>
                <c:pt idx="875">
                  <c:v>2</c:v>
                </c:pt>
                <c:pt idx="876">
                  <c:v>2</c:v>
                </c:pt>
                <c:pt idx="877">
                  <c:v>2</c:v>
                </c:pt>
                <c:pt idx="878">
                  <c:v>2</c:v>
                </c:pt>
                <c:pt idx="879">
                  <c:v>2</c:v>
                </c:pt>
                <c:pt idx="880">
                  <c:v>2</c:v>
                </c:pt>
                <c:pt idx="881">
                  <c:v>2</c:v>
                </c:pt>
                <c:pt idx="882">
                  <c:v>2</c:v>
                </c:pt>
                <c:pt idx="883">
                  <c:v>2</c:v>
                </c:pt>
                <c:pt idx="884">
                  <c:v>2</c:v>
                </c:pt>
                <c:pt idx="885">
                  <c:v>2</c:v>
                </c:pt>
                <c:pt idx="886">
                  <c:v>2</c:v>
                </c:pt>
                <c:pt idx="887">
                  <c:v>2</c:v>
                </c:pt>
                <c:pt idx="888">
                  <c:v>2</c:v>
                </c:pt>
                <c:pt idx="889">
                  <c:v>2</c:v>
                </c:pt>
                <c:pt idx="890">
                  <c:v>2</c:v>
                </c:pt>
                <c:pt idx="891">
                  <c:v>2</c:v>
                </c:pt>
                <c:pt idx="892">
                  <c:v>2</c:v>
                </c:pt>
                <c:pt idx="893">
                  <c:v>2</c:v>
                </c:pt>
                <c:pt idx="894">
                  <c:v>2</c:v>
                </c:pt>
                <c:pt idx="895">
                  <c:v>2</c:v>
                </c:pt>
                <c:pt idx="896">
                  <c:v>2</c:v>
                </c:pt>
                <c:pt idx="897">
                  <c:v>2</c:v>
                </c:pt>
                <c:pt idx="898">
                  <c:v>2</c:v>
                </c:pt>
                <c:pt idx="899">
                  <c:v>2</c:v>
                </c:pt>
                <c:pt idx="900">
                  <c:v>2</c:v>
                </c:pt>
                <c:pt idx="901">
                  <c:v>2</c:v>
                </c:pt>
                <c:pt idx="902">
                  <c:v>2</c:v>
                </c:pt>
                <c:pt idx="903">
                  <c:v>2</c:v>
                </c:pt>
                <c:pt idx="904">
                  <c:v>2</c:v>
                </c:pt>
                <c:pt idx="905">
                  <c:v>1</c:v>
                </c:pt>
                <c:pt idx="906">
                  <c:v>1</c:v>
                </c:pt>
                <c:pt idx="907">
                  <c:v>1</c:v>
                </c:pt>
                <c:pt idx="908">
                  <c:v>1</c:v>
                </c:pt>
                <c:pt idx="909">
                  <c:v>1</c:v>
                </c:pt>
                <c:pt idx="910">
                  <c:v>1</c:v>
                </c:pt>
                <c:pt idx="911">
                  <c:v>1</c:v>
                </c:pt>
                <c:pt idx="912">
                  <c:v>1</c:v>
                </c:pt>
                <c:pt idx="913">
                  <c:v>1</c:v>
                </c:pt>
                <c:pt idx="914">
                  <c:v>1</c:v>
                </c:pt>
                <c:pt idx="915">
                  <c:v>1</c:v>
                </c:pt>
                <c:pt idx="916">
                  <c:v>1</c:v>
                </c:pt>
                <c:pt idx="917">
                  <c:v>1</c:v>
                </c:pt>
                <c:pt idx="918">
                  <c:v>1</c:v>
                </c:pt>
                <c:pt idx="919">
                  <c:v>1</c:v>
                </c:pt>
                <c:pt idx="920">
                  <c:v>1</c:v>
                </c:pt>
                <c:pt idx="921">
                  <c:v>1</c:v>
                </c:pt>
                <c:pt idx="922">
                  <c:v>1</c:v>
                </c:pt>
                <c:pt idx="923">
                  <c:v>1</c:v>
                </c:pt>
                <c:pt idx="924">
                  <c:v>1</c:v>
                </c:pt>
                <c:pt idx="925">
                  <c:v>1</c:v>
                </c:pt>
                <c:pt idx="926">
                  <c:v>1</c:v>
                </c:pt>
                <c:pt idx="927">
                  <c:v>1</c:v>
                </c:pt>
                <c:pt idx="928">
                  <c:v>1</c:v>
                </c:pt>
                <c:pt idx="929">
                  <c:v>1</c:v>
                </c:pt>
                <c:pt idx="930">
                  <c:v>1</c:v>
                </c:pt>
                <c:pt idx="931">
                  <c:v>1</c:v>
                </c:pt>
                <c:pt idx="932">
                  <c:v>1</c:v>
                </c:pt>
                <c:pt idx="933">
                  <c:v>1</c:v>
                </c:pt>
                <c:pt idx="934">
                  <c:v>1</c:v>
                </c:pt>
                <c:pt idx="935">
                  <c:v>1</c:v>
                </c:pt>
                <c:pt idx="936">
                  <c:v>1</c:v>
                </c:pt>
                <c:pt idx="937">
                  <c:v>1</c:v>
                </c:pt>
                <c:pt idx="938">
                  <c:v>1</c:v>
                </c:pt>
                <c:pt idx="939">
                  <c:v>1</c:v>
                </c:pt>
                <c:pt idx="940">
                  <c:v>1</c:v>
                </c:pt>
                <c:pt idx="941">
                  <c:v>1</c:v>
                </c:pt>
                <c:pt idx="942">
                  <c:v>1</c:v>
                </c:pt>
                <c:pt idx="943">
                  <c:v>1</c:v>
                </c:pt>
                <c:pt idx="944">
                  <c:v>1</c:v>
                </c:pt>
                <c:pt idx="945">
                  <c:v>1</c:v>
                </c:pt>
                <c:pt idx="946">
                  <c:v>1</c:v>
                </c:pt>
                <c:pt idx="947">
                  <c:v>1</c:v>
                </c:pt>
                <c:pt idx="948">
                  <c:v>1</c:v>
                </c:pt>
                <c:pt idx="949">
                  <c:v>1</c:v>
                </c:pt>
                <c:pt idx="950">
                  <c:v>1</c:v>
                </c:pt>
                <c:pt idx="951">
                  <c:v>1</c:v>
                </c:pt>
                <c:pt idx="952">
                  <c:v>1</c:v>
                </c:pt>
                <c:pt idx="953">
                  <c:v>1</c:v>
                </c:pt>
                <c:pt idx="954">
                  <c:v>1</c:v>
                </c:pt>
                <c:pt idx="955">
                  <c:v>1</c:v>
                </c:pt>
                <c:pt idx="956">
                  <c:v>1</c:v>
                </c:pt>
                <c:pt idx="957">
                  <c:v>1</c:v>
                </c:pt>
                <c:pt idx="958">
                  <c:v>1</c:v>
                </c:pt>
                <c:pt idx="959">
                  <c:v>1</c:v>
                </c:pt>
                <c:pt idx="960">
                  <c:v>1</c:v>
                </c:pt>
                <c:pt idx="961">
                  <c:v>1</c:v>
                </c:pt>
                <c:pt idx="962">
                  <c:v>1</c:v>
                </c:pt>
                <c:pt idx="963">
                  <c:v>1</c:v>
                </c:pt>
                <c:pt idx="964">
                  <c:v>1</c:v>
                </c:pt>
                <c:pt idx="965">
                  <c:v>1</c:v>
                </c:pt>
                <c:pt idx="966">
                  <c:v>1</c:v>
                </c:pt>
                <c:pt idx="967">
                  <c:v>1</c:v>
                </c:pt>
                <c:pt idx="968">
                  <c:v>1</c:v>
                </c:pt>
                <c:pt idx="969">
                  <c:v>1</c:v>
                </c:pt>
                <c:pt idx="970">
                  <c:v>1</c:v>
                </c:pt>
                <c:pt idx="971">
                  <c:v>1</c:v>
                </c:pt>
                <c:pt idx="972">
                  <c:v>1</c:v>
                </c:pt>
                <c:pt idx="973">
                  <c:v>1</c:v>
                </c:pt>
                <c:pt idx="974">
                  <c:v>1</c:v>
                </c:pt>
                <c:pt idx="975">
                  <c:v>1</c:v>
                </c:pt>
                <c:pt idx="976">
                  <c:v>1</c:v>
                </c:pt>
                <c:pt idx="977">
                  <c:v>1</c:v>
                </c:pt>
                <c:pt idx="978">
                  <c:v>1</c:v>
                </c:pt>
                <c:pt idx="979">
                  <c:v>1</c:v>
                </c:pt>
                <c:pt idx="980">
                  <c:v>1</c:v>
                </c:pt>
                <c:pt idx="981">
                  <c:v>1</c:v>
                </c:pt>
                <c:pt idx="982">
                  <c:v>1</c:v>
                </c:pt>
                <c:pt idx="983">
                  <c:v>1</c:v>
                </c:pt>
                <c:pt idx="984">
                  <c:v>1</c:v>
                </c:pt>
                <c:pt idx="985">
                  <c:v>1</c:v>
                </c:pt>
                <c:pt idx="986">
                  <c:v>1</c:v>
                </c:pt>
                <c:pt idx="987">
                  <c:v>1</c:v>
                </c:pt>
                <c:pt idx="988">
                  <c:v>1</c:v>
                </c:pt>
                <c:pt idx="989">
                  <c:v>1</c:v>
                </c:pt>
                <c:pt idx="990">
                  <c:v>1</c:v>
                </c:pt>
                <c:pt idx="991">
                  <c:v>1</c:v>
                </c:pt>
                <c:pt idx="992">
                  <c:v>1</c:v>
                </c:pt>
                <c:pt idx="993">
                  <c:v>1</c:v>
                </c:pt>
                <c:pt idx="994">
                  <c:v>1</c:v>
                </c:pt>
                <c:pt idx="995">
                  <c:v>1</c:v>
                </c:pt>
                <c:pt idx="996">
                  <c:v>1</c:v>
                </c:pt>
                <c:pt idx="997">
                  <c:v>1</c:v>
                </c:pt>
                <c:pt idx="998">
                  <c:v>1</c:v>
                </c:pt>
                <c:pt idx="999">
                  <c:v>1</c:v>
                </c:pt>
                <c:pt idx="1000">
                  <c:v>1</c:v>
                </c:pt>
                <c:pt idx="1001">
                  <c:v>1</c:v>
                </c:pt>
                <c:pt idx="1002">
                  <c:v>1</c:v>
                </c:pt>
                <c:pt idx="1003">
                  <c:v>1</c:v>
                </c:pt>
                <c:pt idx="1004">
                  <c:v>1</c:v>
                </c:pt>
                <c:pt idx="1005">
                  <c:v>1</c:v>
                </c:pt>
                <c:pt idx="1006">
                  <c:v>1</c:v>
                </c:pt>
                <c:pt idx="1007">
                  <c:v>1</c:v>
                </c:pt>
                <c:pt idx="1008">
                  <c:v>1</c:v>
                </c:pt>
                <c:pt idx="1009">
                  <c:v>1</c:v>
                </c:pt>
                <c:pt idx="1010">
                  <c:v>1</c:v>
                </c:pt>
                <c:pt idx="1011">
                  <c:v>1</c:v>
                </c:pt>
                <c:pt idx="1012">
                  <c:v>1</c:v>
                </c:pt>
                <c:pt idx="1013">
                  <c:v>1</c:v>
                </c:pt>
                <c:pt idx="1014">
                  <c:v>1</c:v>
                </c:pt>
                <c:pt idx="1015">
                  <c:v>1</c:v>
                </c:pt>
                <c:pt idx="1016">
                  <c:v>1</c:v>
                </c:pt>
                <c:pt idx="1017">
                  <c:v>1</c:v>
                </c:pt>
                <c:pt idx="1018">
                  <c:v>1</c:v>
                </c:pt>
                <c:pt idx="1019">
                  <c:v>1</c:v>
                </c:pt>
                <c:pt idx="1020">
                  <c:v>1</c:v>
                </c:pt>
                <c:pt idx="1021">
                  <c:v>1</c:v>
                </c:pt>
                <c:pt idx="1022">
                  <c:v>1</c:v>
                </c:pt>
                <c:pt idx="1023">
                  <c:v>1</c:v>
                </c:pt>
                <c:pt idx="1024">
                  <c:v>1</c:v>
                </c:pt>
                <c:pt idx="1025">
                  <c:v>1</c:v>
                </c:pt>
                <c:pt idx="1026">
                  <c:v>1</c:v>
                </c:pt>
                <c:pt idx="1027">
                  <c:v>1</c:v>
                </c:pt>
                <c:pt idx="1028">
                  <c:v>1</c:v>
                </c:pt>
                <c:pt idx="1029">
                  <c:v>1</c:v>
                </c:pt>
                <c:pt idx="1030">
                  <c:v>1</c:v>
                </c:pt>
                <c:pt idx="1031">
                  <c:v>1</c:v>
                </c:pt>
                <c:pt idx="1032">
                  <c:v>1</c:v>
                </c:pt>
                <c:pt idx="1033">
                  <c:v>1</c:v>
                </c:pt>
                <c:pt idx="1034">
                  <c:v>1</c:v>
                </c:pt>
                <c:pt idx="1035">
                  <c:v>1</c:v>
                </c:pt>
                <c:pt idx="1036">
                  <c:v>1</c:v>
                </c:pt>
                <c:pt idx="1037">
                  <c:v>1</c:v>
                </c:pt>
                <c:pt idx="1038">
                  <c:v>1</c:v>
                </c:pt>
                <c:pt idx="1039">
                  <c:v>1</c:v>
                </c:pt>
                <c:pt idx="1040">
                  <c:v>1</c:v>
                </c:pt>
                <c:pt idx="1041">
                  <c:v>1</c:v>
                </c:pt>
                <c:pt idx="1042">
                  <c:v>1</c:v>
                </c:pt>
                <c:pt idx="1043">
                  <c:v>1</c:v>
                </c:pt>
                <c:pt idx="1044">
                  <c:v>1</c:v>
                </c:pt>
                <c:pt idx="1045">
                  <c:v>1</c:v>
                </c:pt>
                <c:pt idx="1046">
                  <c:v>1</c:v>
                </c:pt>
                <c:pt idx="1047">
                  <c:v>1</c:v>
                </c:pt>
                <c:pt idx="1048">
                  <c:v>1</c:v>
                </c:pt>
                <c:pt idx="1049">
                  <c:v>1</c:v>
                </c:pt>
                <c:pt idx="1050">
                  <c:v>1</c:v>
                </c:pt>
                <c:pt idx="1051">
                  <c:v>1</c:v>
                </c:pt>
                <c:pt idx="1052">
                  <c:v>1</c:v>
                </c:pt>
                <c:pt idx="1053">
                  <c:v>1</c:v>
                </c:pt>
                <c:pt idx="1054">
                  <c:v>1</c:v>
                </c:pt>
                <c:pt idx="1055">
                  <c:v>1</c:v>
                </c:pt>
                <c:pt idx="1056">
                  <c:v>1</c:v>
                </c:pt>
                <c:pt idx="1057">
                  <c:v>1</c:v>
                </c:pt>
                <c:pt idx="1058">
                  <c:v>1</c:v>
                </c:pt>
                <c:pt idx="1059">
                  <c:v>1</c:v>
                </c:pt>
                <c:pt idx="1060">
                  <c:v>1</c:v>
                </c:pt>
                <c:pt idx="1061">
                  <c:v>1</c:v>
                </c:pt>
                <c:pt idx="1062">
                  <c:v>1</c:v>
                </c:pt>
                <c:pt idx="1063">
                  <c:v>1</c:v>
                </c:pt>
                <c:pt idx="1064">
                  <c:v>1</c:v>
                </c:pt>
                <c:pt idx="1065">
                  <c:v>1</c:v>
                </c:pt>
                <c:pt idx="1066">
                  <c:v>1</c:v>
                </c:pt>
                <c:pt idx="1067">
                  <c:v>1</c:v>
                </c:pt>
                <c:pt idx="1068">
                  <c:v>1</c:v>
                </c:pt>
                <c:pt idx="1069">
                  <c:v>1</c:v>
                </c:pt>
                <c:pt idx="1070">
                  <c:v>1</c:v>
                </c:pt>
                <c:pt idx="1071">
                  <c:v>1</c:v>
                </c:pt>
                <c:pt idx="1072">
                  <c:v>1</c:v>
                </c:pt>
                <c:pt idx="1073">
                  <c:v>1</c:v>
                </c:pt>
                <c:pt idx="1074">
                  <c:v>1</c:v>
                </c:pt>
                <c:pt idx="1075">
                  <c:v>1</c:v>
                </c:pt>
                <c:pt idx="1076">
                  <c:v>1</c:v>
                </c:pt>
                <c:pt idx="1077">
                  <c:v>1</c:v>
                </c:pt>
                <c:pt idx="1078">
                  <c:v>1</c:v>
                </c:pt>
                <c:pt idx="1079">
                  <c:v>1</c:v>
                </c:pt>
              </c:numCache>
            </c:numRef>
          </c:val>
          <c:smooth val="0"/>
          <c:extLst>
            <c:ext xmlns:c16="http://schemas.microsoft.com/office/drawing/2014/chart" uri="{C3380CC4-5D6E-409C-BE32-E72D297353CC}">
              <c16:uniqueId val="{00000000-4E3C-4561-B121-40161C07E509}"/>
            </c:ext>
          </c:extLst>
        </c:ser>
        <c:dLbls>
          <c:showLegendKey val="0"/>
          <c:showVal val="0"/>
          <c:showCatName val="0"/>
          <c:showSerName val="0"/>
          <c:showPercent val="0"/>
          <c:showBubbleSize val="0"/>
        </c:dLbls>
        <c:smooth val="0"/>
        <c:axId val="1612033919"/>
        <c:axId val="1612034335"/>
      </c:lineChart>
      <c:catAx>
        <c:axId val="1612033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120" b="0" i="0" u="none" strike="noStrike" kern="1200" baseline="0">
                <a:solidFill>
                  <a:schemeClr val="tx1">
                    <a:lumMod val="65000"/>
                    <a:lumOff val="35000"/>
                  </a:schemeClr>
                </a:solidFill>
                <a:latin typeface="+mn-lt"/>
                <a:ea typeface="+mn-ea"/>
                <a:cs typeface="+mn-cs"/>
              </a:defRPr>
            </a:pPr>
            <a:endParaRPr lang="en-US"/>
          </a:p>
        </c:txPr>
        <c:crossAx val="1612034335"/>
        <c:crosses val="autoZero"/>
        <c:auto val="0"/>
        <c:lblAlgn val="ctr"/>
        <c:lblOffset val="100"/>
        <c:noMultiLvlLbl val="0"/>
      </c:catAx>
      <c:valAx>
        <c:axId val="1612034335"/>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20339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963862156119373E-2"/>
          <c:y val="1.8617496280474124E-2"/>
          <c:w val="0.90906082920190534"/>
          <c:h val="0.83791817324020368"/>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strRef>
              <c:f>Sheet1!$A$2:$A$464</c:f>
              <c:strCache>
                <c:ptCount val="463"/>
                <c:pt idx="0">
                  <c:v> </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strCache>
            </c:strRef>
          </c:cat>
          <c:val>
            <c:numRef>
              <c:f>Sheet1!$B$2:$B$464</c:f>
              <c:numCache>
                <c:formatCode>General</c:formatCode>
                <c:ptCount val="463"/>
                <c:pt idx="0">
                  <c:v>0</c:v>
                </c:pt>
                <c:pt idx="1">
                  <c:v>3497</c:v>
                </c:pt>
                <c:pt idx="2">
                  <c:v>2959</c:v>
                </c:pt>
                <c:pt idx="3">
                  <c:v>2015</c:v>
                </c:pt>
                <c:pt idx="4">
                  <c:v>1600</c:v>
                </c:pt>
                <c:pt idx="5">
                  <c:v>1031</c:v>
                </c:pt>
                <c:pt idx="6">
                  <c:v>910</c:v>
                </c:pt>
                <c:pt idx="7">
                  <c:v>880</c:v>
                </c:pt>
                <c:pt idx="8">
                  <c:v>640</c:v>
                </c:pt>
                <c:pt idx="9">
                  <c:v>589</c:v>
                </c:pt>
                <c:pt idx="10">
                  <c:v>531</c:v>
                </c:pt>
                <c:pt idx="11">
                  <c:v>483</c:v>
                </c:pt>
                <c:pt idx="12">
                  <c:v>466</c:v>
                </c:pt>
                <c:pt idx="13">
                  <c:v>415</c:v>
                </c:pt>
                <c:pt idx="14">
                  <c:v>375</c:v>
                </c:pt>
                <c:pt idx="15">
                  <c:v>374</c:v>
                </c:pt>
                <c:pt idx="16">
                  <c:v>365</c:v>
                </c:pt>
                <c:pt idx="17">
                  <c:v>348</c:v>
                </c:pt>
                <c:pt idx="18">
                  <c:v>348</c:v>
                </c:pt>
                <c:pt idx="19">
                  <c:v>342</c:v>
                </c:pt>
                <c:pt idx="20">
                  <c:v>319</c:v>
                </c:pt>
                <c:pt idx="21">
                  <c:v>310</c:v>
                </c:pt>
                <c:pt idx="22">
                  <c:v>301</c:v>
                </c:pt>
                <c:pt idx="23">
                  <c:v>297</c:v>
                </c:pt>
                <c:pt idx="24">
                  <c:v>281</c:v>
                </c:pt>
                <c:pt idx="25">
                  <c:v>269</c:v>
                </c:pt>
                <c:pt idx="26">
                  <c:v>264</c:v>
                </c:pt>
                <c:pt idx="27">
                  <c:v>258</c:v>
                </c:pt>
                <c:pt idx="28">
                  <c:v>251</c:v>
                </c:pt>
                <c:pt idx="29">
                  <c:v>249</c:v>
                </c:pt>
                <c:pt idx="30">
                  <c:v>237</c:v>
                </c:pt>
                <c:pt idx="31">
                  <c:v>233</c:v>
                </c:pt>
                <c:pt idx="32">
                  <c:v>217</c:v>
                </c:pt>
                <c:pt idx="33">
                  <c:v>213</c:v>
                </c:pt>
                <c:pt idx="34">
                  <c:v>206</c:v>
                </c:pt>
                <c:pt idx="35">
                  <c:v>205</c:v>
                </c:pt>
                <c:pt idx="36">
                  <c:v>202</c:v>
                </c:pt>
                <c:pt idx="37">
                  <c:v>199</c:v>
                </c:pt>
                <c:pt idx="38">
                  <c:v>199</c:v>
                </c:pt>
                <c:pt idx="39">
                  <c:v>198</c:v>
                </c:pt>
                <c:pt idx="40">
                  <c:v>198</c:v>
                </c:pt>
                <c:pt idx="41">
                  <c:v>193</c:v>
                </c:pt>
                <c:pt idx="42">
                  <c:v>189</c:v>
                </c:pt>
                <c:pt idx="43">
                  <c:v>186</c:v>
                </c:pt>
                <c:pt idx="44">
                  <c:v>181</c:v>
                </c:pt>
                <c:pt idx="45">
                  <c:v>178</c:v>
                </c:pt>
                <c:pt idx="46">
                  <c:v>160</c:v>
                </c:pt>
                <c:pt idx="47">
                  <c:v>157</c:v>
                </c:pt>
                <c:pt idx="48">
                  <c:v>154</c:v>
                </c:pt>
                <c:pt idx="49">
                  <c:v>140</c:v>
                </c:pt>
                <c:pt idx="50">
                  <c:v>136</c:v>
                </c:pt>
                <c:pt idx="51">
                  <c:v>135</c:v>
                </c:pt>
                <c:pt idx="52">
                  <c:v>127</c:v>
                </c:pt>
                <c:pt idx="53">
                  <c:v>124</c:v>
                </c:pt>
                <c:pt idx="54">
                  <c:v>122</c:v>
                </c:pt>
                <c:pt idx="55">
                  <c:v>120</c:v>
                </c:pt>
                <c:pt idx="56">
                  <c:v>119</c:v>
                </c:pt>
                <c:pt idx="57">
                  <c:v>117</c:v>
                </c:pt>
                <c:pt idx="58">
                  <c:v>117</c:v>
                </c:pt>
                <c:pt idx="59">
                  <c:v>114</c:v>
                </c:pt>
                <c:pt idx="60">
                  <c:v>113</c:v>
                </c:pt>
                <c:pt idx="61">
                  <c:v>111</c:v>
                </c:pt>
                <c:pt idx="62">
                  <c:v>111</c:v>
                </c:pt>
                <c:pt idx="63">
                  <c:v>108</c:v>
                </c:pt>
                <c:pt idx="64">
                  <c:v>108</c:v>
                </c:pt>
                <c:pt idx="65">
                  <c:v>108</c:v>
                </c:pt>
                <c:pt idx="66">
                  <c:v>106</c:v>
                </c:pt>
                <c:pt idx="67">
                  <c:v>106</c:v>
                </c:pt>
                <c:pt idx="68">
                  <c:v>106</c:v>
                </c:pt>
                <c:pt idx="69">
                  <c:v>104</c:v>
                </c:pt>
                <c:pt idx="70">
                  <c:v>103</c:v>
                </c:pt>
                <c:pt idx="71">
                  <c:v>100</c:v>
                </c:pt>
                <c:pt idx="72">
                  <c:v>93</c:v>
                </c:pt>
                <c:pt idx="73">
                  <c:v>93</c:v>
                </c:pt>
                <c:pt idx="74">
                  <c:v>92</c:v>
                </c:pt>
                <c:pt idx="75">
                  <c:v>90</c:v>
                </c:pt>
                <c:pt idx="76">
                  <c:v>90</c:v>
                </c:pt>
                <c:pt idx="77">
                  <c:v>88</c:v>
                </c:pt>
                <c:pt idx="78">
                  <c:v>83</c:v>
                </c:pt>
                <c:pt idx="79">
                  <c:v>83</c:v>
                </c:pt>
                <c:pt idx="80">
                  <c:v>83</c:v>
                </c:pt>
                <c:pt idx="81">
                  <c:v>82</c:v>
                </c:pt>
                <c:pt idx="82">
                  <c:v>81</c:v>
                </c:pt>
                <c:pt idx="83">
                  <c:v>81</c:v>
                </c:pt>
                <c:pt idx="84">
                  <c:v>80</c:v>
                </c:pt>
                <c:pt idx="85">
                  <c:v>79</c:v>
                </c:pt>
                <c:pt idx="86">
                  <c:v>79</c:v>
                </c:pt>
                <c:pt idx="87">
                  <c:v>78</c:v>
                </c:pt>
                <c:pt idx="88">
                  <c:v>78</c:v>
                </c:pt>
                <c:pt idx="89">
                  <c:v>74</c:v>
                </c:pt>
                <c:pt idx="90">
                  <c:v>74</c:v>
                </c:pt>
                <c:pt idx="91">
                  <c:v>74</c:v>
                </c:pt>
                <c:pt idx="92">
                  <c:v>73</c:v>
                </c:pt>
                <c:pt idx="93">
                  <c:v>73</c:v>
                </c:pt>
                <c:pt idx="94">
                  <c:v>73</c:v>
                </c:pt>
                <c:pt idx="95">
                  <c:v>72</c:v>
                </c:pt>
                <c:pt idx="96">
                  <c:v>72</c:v>
                </c:pt>
                <c:pt idx="97">
                  <c:v>71</c:v>
                </c:pt>
                <c:pt idx="98">
                  <c:v>69</c:v>
                </c:pt>
                <c:pt idx="99">
                  <c:v>68</c:v>
                </c:pt>
                <c:pt idx="100">
                  <c:v>67</c:v>
                </c:pt>
                <c:pt idx="101">
                  <c:v>66</c:v>
                </c:pt>
                <c:pt idx="102">
                  <c:v>65</c:v>
                </c:pt>
                <c:pt idx="103">
                  <c:v>65</c:v>
                </c:pt>
                <c:pt idx="104">
                  <c:v>65</c:v>
                </c:pt>
                <c:pt idx="105">
                  <c:v>65</c:v>
                </c:pt>
                <c:pt idx="106">
                  <c:v>65</c:v>
                </c:pt>
                <c:pt idx="107">
                  <c:v>63</c:v>
                </c:pt>
                <c:pt idx="108">
                  <c:v>60</c:v>
                </c:pt>
                <c:pt idx="109">
                  <c:v>60</c:v>
                </c:pt>
                <c:pt idx="110">
                  <c:v>60</c:v>
                </c:pt>
                <c:pt idx="111">
                  <c:v>60</c:v>
                </c:pt>
                <c:pt idx="112">
                  <c:v>59</c:v>
                </c:pt>
                <c:pt idx="113">
                  <c:v>58</c:v>
                </c:pt>
                <c:pt idx="114">
                  <c:v>58</c:v>
                </c:pt>
                <c:pt idx="115">
                  <c:v>57</c:v>
                </c:pt>
                <c:pt idx="116">
                  <c:v>57</c:v>
                </c:pt>
                <c:pt idx="117">
                  <c:v>57</c:v>
                </c:pt>
                <c:pt idx="118">
                  <c:v>57</c:v>
                </c:pt>
                <c:pt idx="119">
                  <c:v>56</c:v>
                </c:pt>
                <c:pt idx="120">
                  <c:v>56</c:v>
                </c:pt>
                <c:pt idx="121">
                  <c:v>55</c:v>
                </c:pt>
                <c:pt idx="122">
                  <c:v>55</c:v>
                </c:pt>
                <c:pt idx="123">
                  <c:v>55</c:v>
                </c:pt>
                <c:pt idx="124">
                  <c:v>54</c:v>
                </c:pt>
                <c:pt idx="125">
                  <c:v>54</c:v>
                </c:pt>
                <c:pt idx="126">
                  <c:v>54</c:v>
                </c:pt>
                <c:pt idx="127">
                  <c:v>53</c:v>
                </c:pt>
                <c:pt idx="128">
                  <c:v>53</c:v>
                </c:pt>
                <c:pt idx="129">
                  <c:v>52</c:v>
                </c:pt>
                <c:pt idx="130">
                  <c:v>52</c:v>
                </c:pt>
                <c:pt idx="131">
                  <c:v>52</c:v>
                </c:pt>
                <c:pt idx="132">
                  <c:v>51</c:v>
                </c:pt>
                <c:pt idx="133">
                  <c:v>51</c:v>
                </c:pt>
                <c:pt idx="134">
                  <c:v>51</c:v>
                </c:pt>
                <c:pt idx="135">
                  <c:v>51</c:v>
                </c:pt>
                <c:pt idx="136">
                  <c:v>50</c:v>
                </c:pt>
                <c:pt idx="137">
                  <c:v>50</c:v>
                </c:pt>
                <c:pt idx="138">
                  <c:v>49</c:v>
                </c:pt>
                <c:pt idx="139">
                  <c:v>49</c:v>
                </c:pt>
                <c:pt idx="140">
                  <c:v>47</c:v>
                </c:pt>
                <c:pt idx="141">
                  <c:v>47</c:v>
                </c:pt>
                <c:pt idx="142">
                  <c:v>46</c:v>
                </c:pt>
                <c:pt idx="143">
                  <c:v>46</c:v>
                </c:pt>
                <c:pt idx="144">
                  <c:v>46</c:v>
                </c:pt>
                <c:pt idx="145">
                  <c:v>46</c:v>
                </c:pt>
                <c:pt idx="146">
                  <c:v>45</c:v>
                </c:pt>
                <c:pt idx="147">
                  <c:v>45</c:v>
                </c:pt>
                <c:pt idx="148">
                  <c:v>44</c:v>
                </c:pt>
                <c:pt idx="149">
                  <c:v>44</c:v>
                </c:pt>
                <c:pt idx="150">
                  <c:v>44</c:v>
                </c:pt>
                <c:pt idx="151">
                  <c:v>44</c:v>
                </c:pt>
                <c:pt idx="152">
                  <c:v>44</c:v>
                </c:pt>
                <c:pt idx="153">
                  <c:v>44</c:v>
                </c:pt>
                <c:pt idx="154">
                  <c:v>43</c:v>
                </c:pt>
                <c:pt idx="155">
                  <c:v>43</c:v>
                </c:pt>
                <c:pt idx="156">
                  <c:v>43</c:v>
                </c:pt>
                <c:pt idx="157">
                  <c:v>43</c:v>
                </c:pt>
                <c:pt idx="158">
                  <c:v>42</c:v>
                </c:pt>
                <c:pt idx="159">
                  <c:v>42</c:v>
                </c:pt>
                <c:pt idx="160">
                  <c:v>42</c:v>
                </c:pt>
                <c:pt idx="161">
                  <c:v>42</c:v>
                </c:pt>
                <c:pt idx="162">
                  <c:v>42</c:v>
                </c:pt>
                <c:pt idx="163">
                  <c:v>42</c:v>
                </c:pt>
                <c:pt idx="164">
                  <c:v>41</c:v>
                </c:pt>
                <c:pt idx="165">
                  <c:v>41</c:v>
                </c:pt>
                <c:pt idx="166">
                  <c:v>41</c:v>
                </c:pt>
                <c:pt idx="167">
                  <c:v>41</c:v>
                </c:pt>
                <c:pt idx="168">
                  <c:v>41</c:v>
                </c:pt>
                <c:pt idx="169">
                  <c:v>41</c:v>
                </c:pt>
                <c:pt idx="170">
                  <c:v>40</c:v>
                </c:pt>
                <c:pt idx="171">
                  <c:v>40</c:v>
                </c:pt>
                <c:pt idx="172">
                  <c:v>39</c:v>
                </c:pt>
                <c:pt idx="173">
                  <c:v>39</c:v>
                </c:pt>
                <c:pt idx="174">
                  <c:v>39</c:v>
                </c:pt>
                <c:pt idx="175">
                  <c:v>38</c:v>
                </c:pt>
                <c:pt idx="176">
                  <c:v>38</c:v>
                </c:pt>
                <c:pt idx="177">
                  <c:v>38</c:v>
                </c:pt>
                <c:pt idx="178">
                  <c:v>38</c:v>
                </c:pt>
                <c:pt idx="179">
                  <c:v>38</c:v>
                </c:pt>
                <c:pt idx="180">
                  <c:v>38</c:v>
                </c:pt>
                <c:pt idx="181">
                  <c:v>37</c:v>
                </c:pt>
                <c:pt idx="182">
                  <c:v>37</c:v>
                </c:pt>
                <c:pt idx="183">
                  <c:v>37</c:v>
                </c:pt>
                <c:pt idx="184">
                  <c:v>37</c:v>
                </c:pt>
                <c:pt idx="185">
                  <c:v>37</c:v>
                </c:pt>
                <c:pt idx="186">
                  <c:v>36</c:v>
                </c:pt>
                <c:pt idx="187">
                  <c:v>36</c:v>
                </c:pt>
                <c:pt idx="188">
                  <c:v>36</c:v>
                </c:pt>
                <c:pt idx="189">
                  <c:v>36</c:v>
                </c:pt>
                <c:pt idx="190">
                  <c:v>36</c:v>
                </c:pt>
                <c:pt idx="191">
                  <c:v>35</c:v>
                </c:pt>
                <c:pt idx="192">
                  <c:v>35</c:v>
                </c:pt>
                <c:pt idx="193">
                  <c:v>35</c:v>
                </c:pt>
                <c:pt idx="194">
                  <c:v>35</c:v>
                </c:pt>
                <c:pt idx="195">
                  <c:v>34</c:v>
                </c:pt>
                <c:pt idx="196">
                  <c:v>34</c:v>
                </c:pt>
                <c:pt idx="197">
                  <c:v>34</c:v>
                </c:pt>
                <c:pt idx="198">
                  <c:v>34</c:v>
                </c:pt>
                <c:pt idx="199">
                  <c:v>33</c:v>
                </c:pt>
                <c:pt idx="200">
                  <c:v>32</c:v>
                </c:pt>
                <c:pt idx="201">
                  <c:v>32</c:v>
                </c:pt>
                <c:pt idx="202">
                  <c:v>32</c:v>
                </c:pt>
                <c:pt idx="203">
                  <c:v>32</c:v>
                </c:pt>
                <c:pt idx="204">
                  <c:v>32</c:v>
                </c:pt>
                <c:pt idx="205">
                  <c:v>32</c:v>
                </c:pt>
                <c:pt idx="206">
                  <c:v>31</c:v>
                </c:pt>
                <c:pt idx="207">
                  <c:v>31</c:v>
                </c:pt>
                <c:pt idx="208">
                  <c:v>31</c:v>
                </c:pt>
                <c:pt idx="209">
                  <c:v>31</c:v>
                </c:pt>
                <c:pt idx="210">
                  <c:v>31</c:v>
                </c:pt>
                <c:pt idx="211">
                  <c:v>31</c:v>
                </c:pt>
                <c:pt idx="212">
                  <c:v>30</c:v>
                </c:pt>
                <c:pt idx="213">
                  <c:v>30</c:v>
                </c:pt>
                <c:pt idx="214">
                  <c:v>30</c:v>
                </c:pt>
                <c:pt idx="215">
                  <c:v>30</c:v>
                </c:pt>
                <c:pt idx="216">
                  <c:v>30</c:v>
                </c:pt>
                <c:pt idx="217">
                  <c:v>29</c:v>
                </c:pt>
                <c:pt idx="218">
                  <c:v>29</c:v>
                </c:pt>
                <c:pt idx="219">
                  <c:v>29</c:v>
                </c:pt>
                <c:pt idx="220">
                  <c:v>29</c:v>
                </c:pt>
                <c:pt idx="221">
                  <c:v>29</c:v>
                </c:pt>
                <c:pt idx="222">
                  <c:v>29</c:v>
                </c:pt>
                <c:pt idx="223">
                  <c:v>29</c:v>
                </c:pt>
                <c:pt idx="224">
                  <c:v>29</c:v>
                </c:pt>
                <c:pt idx="225">
                  <c:v>28</c:v>
                </c:pt>
                <c:pt idx="226">
                  <c:v>28</c:v>
                </c:pt>
                <c:pt idx="227">
                  <c:v>28</c:v>
                </c:pt>
                <c:pt idx="228">
                  <c:v>28</c:v>
                </c:pt>
                <c:pt idx="229">
                  <c:v>28</c:v>
                </c:pt>
                <c:pt idx="230">
                  <c:v>28</c:v>
                </c:pt>
                <c:pt idx="231">
                  <c:v>27</c:v>
                </c:pt>
                <c:pt idx="232">
                  <c:v>27</c:v>
                </c:pt>
                <c:pt idx="233">
                  <c:v>27</c:v>
                </c:pt>
                <c:pt idx="234">
                  <c:v>27</c:v>
                </c:pt>
                <c:pt idx="235">
                  <c:v>27</c:v>
                </c:pt>
                <c:pt idx="236">
                  <c:v>27</c:v>
                </c:pt>
                <c:pt idx="237">
                  <c:v>27</c:v>
                </c:pt>
                <c:pt idx="238">
                  <c:v>27</c:v>
                </c:pt>
                <c:pt idx="239">
                  <c:v>27</c:v>
                </c:pt>
                <c:pt idx="240">
                  <c:v>27</c:v>
                </c:pt>
                <c:pt idx="241">
                  <c:v>26</c:v>
                </c:pt>
                <c:pt idx="242">
                  <c:v>26</c:v>
                </c:pt>
                <c:pt idx="243">
                  <c:v>26</c:v>
                </c:pt>
                <c:pt idx="244">
                  <c:v>26</c:v>
                </c:pt>
                <c:pt idx="245">
                  <c:v>26</c:v>
                </c:pt>
                <c:pt idx="246">
                  <c:v>26</c:v>
                </c:pt>
                <c:pt idx="247">
                  <c:v>25</c:v>
                </c:pt>
                <c:pt idx="248">
                  <c:v>25</c:v>
                </c:pt>
                <c:pt idx="249">
                  <c:v>25</c:v>
                </c:pt>
                <c:pt idx="250">
                  <c:v>25</c:v>
                </c:pt>
                <c:pt idx="251">
                  <c:v>25</c:v>
                </c:pt>
                <c:pt idx="252">
                  <c:v>25</c:v>
                </c:pt>
                <c:pt idx="253">
                  <c:v>25</c:v>
                </c:pt>
                <c:pt idx="254">
                  <c:v>25</c:v>
                </c:pt>
                <c:pt idx="255">
                  <c:v>25</c:v>
                </c:pt>
                <c:pt idx="256">
                  <c:v>24</c:v>
                </c:pt>
                <c:pt idx="257">
                  <c:v>24</c:v>
                </c:pt>
                <c:pt idx="258">
                  <c:v>24</c:v>
                </c:pt>
                <c:pt idx="259">
                  <c:v>24</c:v>
                </c:pt>
                <c:pt idx="260">
                  <c:v>24</c:v>
                </c:pt>
                <c:pt idx="261">
                  <c:v>24</c:v>
                </c:pt>
                <c:pt idx="262">
                  <c:v>24</c:v>
                </c:pt>
                <c:pt idx="263">
                  <c:v>23</c:v>
                </c:pt>
                <c:pt idx="264">
                  <c:v>23</c:v>
                </c:pt>
                <c:pt idx="265">
                  <c:v>23</c:v>
                </c:pt>
                <c:pt idx="266">
                  <c:v>23</c:v>
                </c:pt>
                <c:pt idx="267">
                  <c:v>23</c:v>
                </c:pt>
                <c:pt idx="268">
                  <c:v>23</c:v>
                </c:pt>
                <c:pt idx="269">
                  <c:v>23</c:v>
                </c:pt>
                <c:pt idx="270">
                  <c:v>23</c:v>
                </c:pt>
                <c:pt idx="271">
                  <c:v>23</c:v>
                </c:pt>
                <c:pt idx="272">
                  <c:v>23</c:v>
                </c:pt>
                <c:pt idx="273">
                  <c:v>23</c:v>
                </c:pt>
                <c:pt idx="274">
                  <c:v>22</c:v>
                </c:pt>
                <c:pt idx="275">
                  <c:v>22</c:v>
                </c:pt>
                <c:pt idx="276">
                  <c:v>22</c:v>
                </c:pt>
                <c:pt idx="277">
                  <c:v>22</c:v>
                </c:pt>
                <c:pt idx="278">
                  <c:v>22</c:v>
                </c:pt>
                <c:pt idx="279">
                  <c:v>22</c:v>
                </c:pt>
                <c:pt idx="280">
                  <c:v>22</c:v>
                </c:pt>
                <c:pt idx="281">
                  <c:v>22</c:v>
                </c:pt>
                <c:pt idx="282">
                  <c:v>22</c:v>
                </c:pt>
                <c:pt idx="283">
                  <c:v>22</c:v>
                </c:pt>
                <c:pt idx="284">
                  <c:v>22</c:v>
                </c:pt>
                <c:pt idx="285">
                  <c:v>21</c:v>
                </c:pt>
                <c:pt idx="286">
                  <c:v>21</c:v>
                </c:pt>
                <c:pt idx="287">
                  <c:v>21</c:v>
                </c:pt>
                <c:pt idx="288">
                  <c:v>21</c:v>
                </c:pt>
                <c:pt idx="289">
                  <c:v>21</c:v>
                </c:pt>
                <c:pt idx="290">
                  <c:v>21</c:v>
                </c:pt>
                <c:pt idx="291">
                  <c:v>21</c:v>
                </c:pt>
                <c:pt idx="292">
                  <c:v>20</c:v>
                </c:pt>
                <c:pt idx="293">
                  <c:v>20</c:v>
                </c:pt>
                <c:pt idx="294">
                  <c:v>20</c:v>
                </c:pt>
                <c:pt idx="295">
                  <c:v>20</c:v>
                </c:pt>
                <c:pt idx="296">
                  <c:v>20</c:v>
                </c:pt>
                <c:pt idx="297">
                  <c:v>20</c:v>
                </c:pt>
                <c:pt idx="298">
                  <c:v>20</c:v>
                </c:pt>
                <c:pt idx="299">
                  <c:v>20</c:v>
                </c:pt>
                <c:pt idx="300">
                  <c:v>20</c:v>
                </c:pt>
                <c:pt idx="301">
                  <c:v>20</c:v>
                </c:pt>
                <c:pt idx="302">
                  <c:v>20</c:v>
                </c:pt>
                <c:pt idx="303">
                  <c:v>20</c:v>
                </c:pt>
                <c:pt idx="304">
                  <c:v>20</c:v>
                </c:pt>
                <c:pt idx="305">
                  <c:v>20</c:v>
                </c:pt>
                <c:pt idx="306">
                  <c:v>20</c:v>
                </c:pt>
                <c:pt idx="307">
                  <c:v>20</c:v>
                </c:pt>
                <c:pt idx="308">
                  <c:v>19</c:v>
                </c:pt>
                <c:pt idx="309">
                  <c:v>19</c:v>
                </c:pt>
                <c:pt idx="310">
                  <c:v>19</c:v>
                </c:pt>
                <c:pt idx="311">
                  <c:v>19</c:v>
                </c:pt>
                <c:pt idx="312">
                  <c:v>19</c:v>
                </c:pt>
                <c:pt idx="313">
                  <c:v>19</c:v>
                </c:pt>
                <c:pt idx="314">
                  <c:v>19</c:v>
                </c:pt>
                <c:pt idx="315">
                  <c:v>19</c:v>
                </c:pt>
                <c:pt idx="316">
                  <c:v>18</c:v>
                </c:pt>
                <c:pt idx="317">
                  <c:v>18</c:v>
                </c:pt>
                <c:pt idx="318">
                  <c:v>18</c:v>
                </c:pt>
                <c:pt idx="319">
                  <c:v>18</c:v>
                </c:pt>
                <c:pt idx="320">
                  <c:v>18</c:v>
                </c:pt>
                <c:pt idx="321">
                  <c:v>18</c:v>
                </c:pt>
                <c:pt idx="322">
                  <c:v>18</c:v>
                </c:pt>
                <c:pt idx="323">
                  <c:v>18</c:v>
                </c:pt>
                <c:pt idx="324">
                  <c:v>18</c:v>
                </c:pt>
                <c:pt idx="325">
                  <c:v>18</c:v>
                </c:pt>
                <c:pt idx="326">
                  <c:v>18</c:v>
                </c:pt>
                <c:pt idx="327">
                  <c:v>18</c:v>
                </c:pt>
                <c:pt idx="328">
                  <c:v>18</c:v>
                </c:pt>
                <c:pt idx="329">
                  <c:v>18</c:v>
                </c:pt>
                <c:pt idx="330">
                  <c:v>18</c:v>
                </c:pt>
                <c:pt idx="331">
                  <c:v>17</c:v>
                </c:pt>
                <c:pt idx="332">
                  <c:v>17</c:v>
                </c:pt>
                <c:pt idx="333">
                  <c:v>17</c:v>
                </c:pt>
                <c:pt idx="334">
                  <c:v>17</c:v>
                </c:pt>
                <c:pt idx="335">
                  <c:v>17</c:v>
                </c:pt>
                <c:pt idx="336">
                  <c:v>17</c:v>
                </c:pt>
                <c:pt idx="337">
                  <c:v>17</c:v>
                </c:pt>
                <c:pt idx="338">
                  <c:v>17</c:v>
                </c:pt>
                <c:pt idx="339">
                  <c:v>17</c:v>
                </c:pt>
                <c:pt idx="340">
                  <c:v>17</c:v>
                </c:pt>
                <c:pt idx="341">
                  <c:v>17</c:v>
                </c:pt>
                <c:pt idx="342">
                  <c:v>17</c:v>
                </c:pt>
                <c:pt idx="343">
                  <c:v>17</c:v>
                </c:pt>
                <c:pt idx="344">
                  <c:v>16</c:v>
                </c:pt>
                <c:pt idx="345">
                  <c:v>16</c:v>
                </c:pt>
                <c:pt idx="346">
                  <c:v>16</c:v>
                </c:pt>
                <c:pt idx="347">
                  <c:v>16</c:v>
                </c:pt>
                <c:pt idx="348">
                  <c:v>16</c:v>
                </c:pt>
                <c:pt idx="349">
                  <c:v>16</c:v>
                </c:pt>
                <c:pt idx="350">
                  <c:v>16</c:v>
                </c:pt>
                <c:pt idx="351">
                  <c:v>16</c:v>
                </c:pt>
                <c:pt idx="352">
                  <c:v>16</c:v>
                </c:pt>
                <c:pt idx="353">
                  <c:v>16</c:v>
                </c:pt>
                <c:pt idx="354">
                  <c:v>16</c:v>
                </c:pt>
                <c:pt idx="355">
                  <c:v>16</c:v>
                </c:pt>
                <c:pt idx="356">
                  <c:v>15</c:v>
                </c:pt>
                <c:pt idx="357">
                  <c:v>15</c:v>
                </c:pt>
                <c:pt idx="358">
                  <c:v>15</c:v>
                </c:pt>
                <c:pt idx="359">
                  <c:v>15</c:v>
                </c:pt>
                <c:pt idx="360">
                  <c:v>15</c:v>
                </c:pt>
                <c:pt idx="361">
                  <c:v>15</c:v>
                </c:pt>
                <c:pt idx="362">
                  <c:v>15</c:v>
                </c:pt>
                <c:pt idx="363">
                  <c:v>15</c:v>
                </c:pt>
                <c:pt idx="364">
                  <c:v>15</c:v>
                </c:pt>
                <c:pt idx="365">
                  <c:v>15</c:v>
                </c:pt>
                <c:pt idx="366">
                  <c:v>15</c:v>
                </c:pt>
                <c:pt idx="367">
                  <c:v>15</c:v>
                </c:pt>
                <c:pt idx="368">
                  <c:v>14</c:v>
                </c:pt>
                <c:pt idx="369">
                  <c:v>14</c:v>
                </c:pt>
                <c:pt idx="370">
                  <c:v>14</c:v>
                </c:pt>
                <c:pt idx="371">
                  <c:v>14</c:v>
                </c:pt>
                <c:pt idx="372">
                  <c:v>14</c:v>
                </c:pt>
                <c:pt idx="373">
                  <c:v>14</c:v>
                </c:pt>
                <c:pt idx="374">
                  <c:v>14</c:v>
                </c:pt>
                <c:pt idx="375">
                  <c:v>14</c:v>
                </c:pt>
                <c:pt idx="376">
                  <c:v>14</c:v>
                </c:pt>
                <c:pt idx="377">
                  <c:v>14</c:v>
                </c:pt>
                <c:pt idx="378">
                  <c:v>14</c:v>
                </c:pt>
                <c:pt idx="379">
                  <c:v>14</c:v>
                </c:pt>
                <c:pt idx="380">
                  <c:v>14</c:v>
                </c:pt>
                <c:pt idx="381">
                  <c:v>14</c:v>
                </c:pt>
                <c:pt idx="382">
                  <c:v>13</c:v>
                </c:pt>
                <c:pt idx="383">
                  <c:v>13</c:v>
                </c:pt>
                <c:pt idx="384">
                  <c:v>13</c:v>
                </c:pt>
                <c:pt idx="385">
                  <c:v>13</c:v>
                </c:pt>
                <c:pt idx="386">
                  <c:v>13</c:v>
                </c:pt>
                <c:pt idx="387">
                  <c:v>13</c:v>
                </c:pt>
                <c:pt idx="388">
                  <c:v>13</c:v>
                </c:pt>
                <c:pt idx="389">
                  <c:v>13</c:v>
                </c:pt>
                <c:pt idx="390">
                  <c:v>13</c:v>
                </c:pt>
                <c:pt idx="391">
                  <c:v>13</c:v>
                </c:pt>
                <c:pt idx="392">
                  <c:v>13</c:v>
                </c:pt>
                <c:pt idx="393">
                  <c:v>13</c:v>
                </c:pt>
                <c:pt idx="394">
                  <c:v>13</c:v>
                </c:pt>
                <c:pt idx="395">
                  <c:v>13</c:v>
                </c:pt>
                <c:pt idx="396">
                  <c:v>13</c:v>
                </c:pt>
                <c:pt idx="397">
                  <c:v>13</c:v>
                </c:pt>
                <c:pt idx="398">
                  <c:v>13</c:v>
                </c:pt>
                <c:pt idx="399">
                  <c:v>13</c:v>
                </c:pt>
                <c:pt idx="400">
                  <c:v>13</c:v>
                </c:pt>
                <c:pt idx="401">
                  <c:v>13</c:v>
                </c:pt>
                <c:pt idx="402">
                  <c:v>13</c:v>
                </c:pt>
                <c:pt idx="403">
                  <c:v>13</c:v>
                </c:pt>
                <c:pt idx="404">
                  <c:v>12</c:v>
                </c:pt>
                <c:pt idx="405">
                  <c:v>12</c:v>
                </c:pt>
                <c:pt idx="406">
                  <c:v>12</c:v>
                </c:pt>
                <c:pt idx="407">
                  <c:v>12</c:v>
                </c:pt>
                <c:pt idx="408">
                  <c:v>12</c:v>
                </c:pt>
                <c:pt idx="409">
                  <c:v>12</c:v>
                </c:pt>
                <c:pt idx="410">
                  <c:v>12</c:v>
                </c:pt>
                <c:pt idx="411">
                  <c:v>12</c:v>
                </c:pt>
                <c:pt idx="412">
                  <c:v>12</c:v>
                </c:pt>
                <c:pt idx="413">
                  <c:v>12</c:v>
                </c:pt>
                <c:pt idx="414">
                  <c:v>12</c:v>
                </c:pt>
                <c:pt idx="415">
                  <c:v>12</c:v>
                </c:pt>
                <c:pt idx="416">
                  <c:v>12</c:v>
                </c:pt>
                <c:pt idx="417">
                  <c:v>12</c:v>
                </c:pt>
                <c:pt idx="418">
                  <c:v>12</c:v>
                </c:pt>
                <c:pt idx="419">
                  <c:v>12</c:v>
                </c:pt>
                <c:pt idx="420">
                  <c:v>11</c:v>
                </c:pt>
                <c:pt idx="421">
                  <c:v>11</c:v>
                </c:pt>
                <c:pt idx="422">
                  <c:v>11</c:v>
                </c:pt>
                <c:pt idx="423">
                  <c:v>11</c:v>
                </c:pt>
                <c:pt idx="424">
                  <c:v>11</c:v>
                </c:pt>
                <c:pt idx="425">
                  <c:v>11</c:v>
                </c:pt>
                <c:pt idx="426">
                  <c:v>11</c:v>
                </c:pt>
                <c:pt idx="427">
                  <c:v>11</c:v>
                </c:pt>
                <c:pt idx="428">
                  <c:v>11</c:v>
                </c:pt>
                <c:pt idx="429">
                  <c:v>11</c:v>
                </c:pt>
                <c:pt idx="430">
                  <c:v>11</c:v>
                </c:pt>
                <c:pt idx="431">
                  <c:v>11</c:v>
                </c:pt>
                <c:pt idx="432">
                  <c:v>11</c:v>
                </c:pt>
                <c:pt idx="433">
                  <c:v>11</c:v>
                </c:pt>
                <c:pt idx="434">
                  <c:v>11</c:v>
                </c:pt>
                <c:pt idx="435">
                  <c:v>11</c:v>
                </c:pt>
                <c:pt idx="436">
                  <c:v>11</c:v>
                </c:pt>
                <c:pt idx="437">
                  <c:v>11</c:v>
                </c:pt>
                <c:pt idx="438">
                  <c:v>11</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10</c:v>
                </c:pt>
                <c:pt idx="462">
                  <c:v>9</c:v>
                </c:pt>
              </c:numCache>
            </c:numRef>
          </c:val>
          <c:smooth val="0"/>
          <c:extLst>
            <c:ext xmlns:c16="http://schemas.microsoft.com/office/drawing/2014/chart" uri="{C3380CC4-5D6E-409C-BE32-E72D297353CC}">
              <c16:uniqueId val="{00000000-8F34-49E8-B6F3-9A422007B969}"/>
            </c:ext>
          </c:extLst>
        </c:ser>
        <c:dLbls>
          <c:showLegendKey val="0"/>
          <c:showVal val="0"/>
          <c:showCatName val="0"/>
          <c:showSerName val="0"/>
          <c:showPercent val="0"/>
          <c:showBubbleSize val="0"/>
        </c:dLbls>
        <c:smooth val="0"/>
        <c:axId val="1789738447"/>
        <c:axId val="1789728463"/>
      </c:lineChart>
      <c:catAx>
        <c:axId val="1789738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crossAx val="1789728463"/>
        <c:crosses val="autoZero"/>
        <c:auto val="1"/>
        <c:lblAlgn val="ctr"/>
        <c:lblOffset val="100"/>
        <c:noMultiLvlLbl val="0"/>
      </c:catAx>
      <c:valAx>
        <c:axId val="1789728463"/>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97384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9A425D4-E824-4FE3-A6A0-DC5393897143}" type="datetimeFigureOut">
              <a:rPr lang="en-US"/>
              <a:pPr>
                <a:defRPr/>
              </a:pPr>
              <a:t>7/24/2022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6BBF4B-1B41-4EE4-B704-7C4693B8A0A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FD7C32C-24A4-4869-8EA1-26DB069A98FB}" type="datetimeFigureOut">
              <a:rPr lang="en-US"/>
              <a:pPr>
                <a:defRPr/>
              </a:pPr>
              <a:t>7/24/2022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E87B09-CEBD-4073-B1F2-036B6BB1A64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75E5D06-D61C-4C9B-B400-CD692F0F0C57}" type="datetimeFigureOut">
              <a:rPr lang="en-US"/>
              <a:pPr>
                <a:defRPr/>
              </a:pPr>
              <a:t>7/24/2022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E03A88-7989-46C9-94D1-0BB074C497D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C503E84-2B50-401E-BA74-8E51118F8100}" type="datetimeFigureOut">
              <a:rPr lang="en-US"/>
              <a:pPr>
                <a:defRPr/>
              </a:pPr>
              <a:t>7/24/2022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B6E4DB-1365-4B61-B6D4-95CB0BBAC26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514F0FB-6F9A-4D45-8AB2-24EEF611F05C}" type="datetimeFigureOut">
              <a:rPr lang="en-US"/>
              <a:pPr>
                <a:defRPr/>
              </a:pPr>
              <a:t>7/24/2022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672B4B2-E3E6-4963-8CEB-4670050959F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14B7809-ED07-4561-93C5-14C2B3072DC2}" type="datetimeFigureOut">
              <a:rPr lang="en-US"/>
              <a:pPr>
                <a:defRPr/>
              </a:pPr>
              <a:t>7/24/2022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0AED5A-36AF-4D0C-AE82-E6965E80304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A35BEA3-46C1-42F7-AAB8-5A3829BB294D}" type="datetimeFigureOut">
              <a:rPr lang="en-US"/>
              <a:pPr>
                <a:defRPr/>
              </a:pPr>
              <a:t>7/24/2022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F4946A5-7C88-482F-96F2-2FFDFACB19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6D53284-8EF1-4C9E-9FA8-6262FA9277FA}" type="datetimeFigureOut">
              <a:rPr lang="en-US"/>
              <a:pPr>
                <a:defRPr/>
              </a:pPr>
              <a:t>7/24/2022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E39114-0C4E-4AFA-8B6F-A7119F15443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FB1B671-305A-45A7-85BE-C285AE3EF0CB}" type="datetimeFigureOut">
              <a:rPr lang="en-US"/>
              <a:pPr>
                <a:defRPr/>
              </a:pPr>
              <a:t>7/24/2022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9DD2609-FE3E-44A0-9A17-A5C4C5263BA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156D4E-AD26-493B-827E-2A1743698966}" type="datetimeFigureOut">
              <a:rPr lang="en-US"/>
              <a:pPr>
                <a:defRPr/>
              </a:pPr>
              <a:t>7/24/2022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9AEB7F-0CD1-44BF-9A49-A19548D704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61BE37C-C8EE-40EE-B0BA-5947897B55DB}" type="datetimeFigureOut">
              <a:rPr lang="en-US"/>
              <a:pPr>
                <a:defRPr/>
              </a:pPr>
              <a:t>7/24/2022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FEA3C9-B8CB-462C-B361-A3227EF514F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BB38CDC-B789-4A14-A91E-8D9EF5C216B9}" type="datetimeFigureOut">
              <a:rPr lang="en-US"/>
              <a:pPr>
                <a:defRPr/>
              </a:pPr>
              <a:t>7/24/2022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CDA23B7-BCE8-4F17-9B0E-A9232907E17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micra.com/COSMO/Statistics.pptx" TargetMode="External"/><Relationship Id="rId2" Type="http://schemas.openxmlformats.org/officeDocument/2006/relationships/hyperlink" Target="http://micra.com/COSMO/COSMO.owl" TargetMode="External"/><Relationship Id="rId1" Type="http://schemas.openxmlformats.org/officeDocument/2006/relationships/slideLayout" Target="../slideLayouts/slideLayout2.xml"/><Relationship Id="rId4" Type="http://schemas.openxmlformats.org/officeDocument/2006/relationships/hyperlink" Target="mailto:cassidy@micr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990600"/>
            <a:ext cx="7772400" cy="1470025"/>
          </a:xfrm>
        </p:spPr>
        <p:txBody>
          <a:bodyPr rtlCol="0">
            <a:normAutofit fontScale="90000"/>
          </a:bodyPr>
          <a:lstStyle/>
          <a:p>
            <a:pPr eaLnBrk="1" fontAlgn="auto" hangingPunct="1">
              <a:spcAft>
                <a:spcPts val="0"/>
              </a:spcAft>
              <a:defRPr/>
            </a:pPr>
            <a:r>
              <a:rPr lang="en-US" b="1" dirty="0"/>
              <a:t>Investigating Semantic Primitives </a:t>
            </a:r>
            <a:br>
              <a:rPr lang="en-US" b="1" dirty="0"/>
            </a:br>
            <a:r>
              <a:rPr lang="en-US" b="1" dirty="0"/>
              <a:t>Using an OWL-based Ontology</a:t>
            </a:r>
          </a:p>
        </p:txBody>
      </p:sp>
      <p:sp>
        <p:nvSpPr>
          <p:cNvPr id="3" name="Subtitle 2"/>
          <p:cNvSpPr>
            <a:spLocks noGrp="1"/>
          </p:cNvSpPr>
          <p:nvPr>
            <p:ph type="subTitle" idx="1"/>
          </p:nvPr>
        </p:nvSpPr>
        <p:spPr>
          <a:xfrm>
            <a:off x="1295400" y="3352800"/>
            <a:ext cx="6400800" cy="1981200"/>
          </a:xfrm>
        </p:spPr>
        <p:txBody>
          <a:bodyPr rtlCol="0">
            <a:normAutofit/>
          </a:bodyPr>
          <a:lstStyle/>
          <a:p>
            <a:pPr eaLnBrk="1" fontAlgn="auto" hangingPunct="1">
              <a:spcAft>
                <a:spcPts val="0"/>
              </a:spcAft>
              <a:buFont typeface="Arial" pitchFamily="34" charset="0"/>
              <a:buNone/>
              <a:defRPr/>
            </a:pPr>
            <a:r>
              <a:rPr lang="en-US" dirty="0">
                <a:solidFill>
                  <a:schemeClr val="accent2">
                    <a:lumMod val="75000"/>
                  </a:schemeClr>
                </a:solidFill>
              </a:rPr>
              <a:t>Preliminary Results  May 2022</a:t>
            </a:r>
          </a:p>
          <a:p>
            <a:pPr eaLnBrk="1" fontAlgn="auto" hangingPunct="1">
              <a:spcAft>
                <a:spcPts val="0"/>
              </a:spcAft>
              <a:buFont typeface="Arial" pitchFamily="34" charset="0"/>
              <a:buNone/>
              <a:defRPr/>
            </a:pPr>
            <a:r>
              <a:rPr lang="en-US" dirty="0">
                <a:solidFill>
                  <a:schemeClr val="accent2">
                    <a:lumMod val="75000"/>
                  </a:schemeClr>
                </a:solidFill>
              </a:rPr>
              <a:t>Patrick Cassidy</a:t>
            </a:r>
          </a:p>
          <a:p>
            <a:pPr eaLnBrk="1" fontAlgn="auto" hangingPunct="1">
              <a:spcAft>
                <a:spcPts val="0"/>
              </a:spcAft>
              <a:buFont typeface="Arial" pitchFamily="34" charset="0"/>
              <a:buNone/>
              <a:defRPr/>
            </a:pPr>
            <a:r>
              <a:rPr lang="en-US" dirty="0">
                <a:solidFill>
                  <a:schemeClr val="accent2">
                    <a:lumMod val="75000"/>
                  </a:schemeClr>
                </a:solidFill>
              </a:rPr>
              <a:t>cassidy@micra.com</a:t>
            </a:r>
          </a:p>
          <a:p>
            <a:pPr eaLnBrk="1" fontAlgn="auto" hangingPunct="1">
              <a:spcAft>
                <a:spcPts val="0"/>
              </a:spcAft>
              <a:buFont typeface="Arial" pitchFamily="34" charset="0"/>
              <a:buNone/>
              <a:defRPr/>
            </a:pPr>
            <a:endParaRPr lang="en-US" dirty="0">
              <a:solidFill>
                <a:schemeClr val="accent2">
                  <a:lumMod val="75000"/>
                </a:schemeClr>
              </a:solidFill>
            </a:endParaRPr>
          </a:p>
          <a:p>
            <a:pPr eaLnBrk="1" fontAlgn="auto" hangingPunct="1">
              <a:spcAft>
                <a:spcPts val="0"/>
              </a:spcAft>
              <a:buFont typeface="Arial" pitchFamily="34" charset="0"/>
              <a:buNone/>
              <a:defRPr/>
            </a:pPr>
            <a:endParaRPr lang="en-US" dirty="0">
              <a:solidFill>
                <a:schemeClr val="accent2">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28600"/>
            <a:ext cx="8229600" cy="685800"/>
          </a:xfrm>
        </p:spPr>
        <p:txBody>
          <a:bodyPr/>
          <a:lstStyle/>
          <a:p>
            <a:pPr eaLnBrk="1" hangingPunct="1"/>
            <a:r>
              <a:rPr lang="en-US" sz="4000" dirty="0"/>
              <a:t>Background</a:t>
            </a:r>
          </a:p>
        </p:txBody>
      </p:sp>
      <p:sp>
        <p:nvSpPr>
          <p:cNvPr id="5123" name="Content Placeholder 2"/>
          <p:cNvSpPr>
            <a:spLocks noGrp="1"/>
          </p:cNvSpPr>
          <p:nvPr>
            <p:ph idx="1"/>
          </p:nvPr>
        </p:nvSpPr>
        <p:spPr>
          <a:xfrm>
            <a:off x="474133" y="914400"/>
            <a:ext cx="8382000" cy="5105400"/>
          </a:xfrm>
        </p:spPr>
        <p:txBody>
          <a:bodyPr/>
          <a:lstStyle/>
          <a:p>
            <a:pPr eaLnBrk="1" hangingPunct="1"/>
            <a:r>
              <a:rPr lang="en-US" sz="2800" dirty="0"/>
              <a:t>The COSMO ontology was initiated to develop a ‘Foundation Ontology’ that could serve to enable accurate data sharing between multiple independently developed databases or applications.  It still retains that goal.</a:t>
            </a:r>
          </a:p>
          <a:p>
            <a:pPr eaLnBrk="1" hangingPunct="1"/>
            <a:r>
              <a:rPr lang="en-US" sz="2800" dirty="0"/>
              <a:t>As the project proceeded, it appeared that the goal would be assisted by finding some set of ‘semantic primitives’ that could be used to logically specify the meanings of terms in an ontology or a natural language.   This appeared feasible from the use of a ‘defining vocabulary’ of about 2250 words used in definitions in the Longman Dictionary of Contemporary English.</a:t>
            </a:r>
          </a:p>
          <a:p>
            <a:pPr eaLnBrk="1" hangingPunct="1"/>
            <a:endParaRPr lang="en-US" dirty="0"/>
          </a:p>
          <a:p>
            <a:pPr eaLnBrk="1" hangingPunct="1"/>
            <a:endParaRPr lang="en-US" dirty="0"/>
          </a:p>
          <a:p>
            <a:pPr eaLnBrk="1" hangingPunct="1"/>
            <a:r>
              <a:rPr lang="en-US" dirty="0"/>
              <a:t>Discover which minimal set of semantic relations (</a:t>
            </a:r>
            <a:r>
              <a:rPr lang="en-US" dirty="0" err="1"/>
              <a:t>owl:ObjectProperties</a:t>
            </a:r>
            <a:r>
              <a:rPr lang="en-US" dirty="0"/>
              <a:t>) are essential to represent  these concepts.</a:t>
            </a:r>
          </a:p>
          <a:p>
            <a:pPr eaLnBrk="1" hangingPunct="1"/>
            <a:r>
              <a:rPr lang="en-US" dirty="0"/>
              <a:t>Determine how often it will be necessary to add new </a:t>
            </a:r>
            <a:r>
              <a:rPr lang="en-US" dirty="0" err="1"/>
              <a:t>ObjectProperties</a:t>
            </a:r>
            <a:r>
              <a:rPr lang="en-US" dirty="0"/>
              <a:t> for each </a:t>
            </a:r>
            <a:r>
              <a:rPr lang="en-US" dirty="0" err="1"/>
              <a:t>owl:Class</a:t>
            </a:r>
            <a:r>
              <a:rPr lang="en-US" dirty="0"/>
              <a:t> added.</a:t>
            </a:r>
          </a:p>
          <a:p>
            <a:pPr eaLnBrk="1" hangingPunct="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609600" y="609600"/>
            <a:ext cx="8382000" cy="5745162"/>
          </a:xfrm>
        </p:spPr>
        <p:txBody>
          <a:bodyPr/>
          <a:lstStyle/>
          <a:p>
            <a:pPr eaLnBrk="1" hangingPunct="1"/>
            <a:r>
              <a:rPr lang="en-US" sz="3000" dirty="0"/>
              <a:t>The OWL ontology language appeared particularly useful for this, to enable checking the ontology for logical consistency even as it grew larger.</a:t>
            </a:r>
          </a:p>
          <a:p>
            <a:pPr eaLnBrk="1" hangingPunct="1"/>
            <a:r>
              <a:rPr lang="en-US" sz="3000" dirty="0"/>
              <a:t>In addition to the Longman Dictionary defining vocabulary words, the set of words used in ‘American sign language’ (AMESLAN) also appeared to be a useful source for the “Semantic Primitives” that might be needed as a logical/semantic ‘defining vocabulary’.</a:t>
            </a:r>
          </a:p>
          <a:p>
            <a:pPr eaLnBrk="1" hangingPunct="1"/>
            <a:r>
              <a:rPr lang="en-US" sz="3000" dirty="0"/>
              <a:t>At this point the project became an investigation of how many ‘semantic primitives’  would be needed.</a:t>
            </a:r>
          </a:p>
          <a:p>
            <a:pPr marL="0" indent="0" eaLnBrk="1" hangingPunct="1">
              <a:buNone/>
            </a:pPr>
            <a:endParaRPr lang="en-US" dirty="0"/>
          </a:p>
        </p:txBody>
      </p:sp>
      <p:sp>
        <p:nvSpPr>
          <p:cNvPr id="3" name="Title 2">
            <a:extLst>
              <a:ext uri="{FF2B5EF4-FFF2-40B4-BE49-F238E27FC236}">
                <a16:creationId xmlns:a16="http://schemas.microsoft.com/office/drawing/2014/main" id="{2E2163EF-B816-4E14-AA79-7C8C0BB67B96}"/>
              </a:ext>
            </a:extLst>
          </p:cNvPr>
          <p:cNvSpPr>
            <a:spLocks noGrp="1"/>
          </p:cNvSpPr>
          <p:nvPr>
            <p:ph type="title"/>
          </p:nvPr>
        </p:nvSpPr>
        <p:spPr>
          <a:xfrm flipV="1">
            <a:off x="1524000" y="-457200"/>
            <a:ext cx="8212667" cy="46038"/>
          </a:xfrm>
        </p:spPr>
        <p:txBody>
          <a:bodyPr/>
          <a:lstStyle/>
          <a:p>
            <a:endParaRPr lang="en-US" dirty="0"/>
          </a:p>
        </p:txBody>
      </p:sp>
    </p:spTree>
    <p:extLst>
      <p:ext uri="{BB962C8B-B14F-4D97-AF65-F5344CB8AC3E}">
        <p14:creationId xmlns:p14="http://schemas.microsoft.com/office/powerpoint/2010/main" val="219805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28600"/>
            <a:ext cx="8229600" cy="838200"/>
          </a:xfrm>
        </p:spPr>
        <p:txBody>
          <a:bodyPr/>
          <a:lstStyle/>
          <a:p>
            <a:pPr eaLnBrk="1" hangingPunct="1"/>
            <a:r>
              <a:rPr lang="en-US"/>
              <a:t>Goals Of This Investigation</a:t>
            </a:r>
          </a:p>
        </p:txBody>
      </p:sp>
      <p:sp>
        <p:nvSpPr>
          <p:cNvPr id="5123" name="Content Placeholder 2"/>
          <p:cNvSpPr>
            <a:spLocks noGrp="1"/>
          </p:cNvSpPr>
          <p:nvPr>
            <p:ph idx="1"/>
          </p:nvPr>
        </p:nvSpPr>
        <p:spPr>
          <a:xfrm>
            <a:off x="457200" y="1143000"/>
            <a:ext cx="8382000" cy="5105400"/>
          </a:xfrm>
        </p:spPr>
        <p:txBody>
          <a:bodyPr/>
          <a:lstStyle/>
          <a:p>
            <a:pPr eaLnBrk="1" hangingPunct="1"/>
            <a:r>
              <a:rPr lang="en-US" dirty="0"/>
              <a:t>Discover which of the elements required to logically specify the meanings of the most basic concepts and most frequently  used words in English appear to function as primitives.</a:t>
            </a:r>
          </a:p>
          <a:p>
            <a:pPr eaLnBrk="1" hangingPunct="1"/>
            <a:r>
              <a:rPr lang="en-US" dirty="0"/>
              <a:t>Discover which minimal set of semantic relations (</a:t>
            </a:r>
            <a:r>
              <a:rPr lang="en-US" dirty="0" err="1"/>
              <a:t>owl:ObjectProperties</a:t>
            </a:r>
            <a:r>
              <a:rPr lang="en-US" dirty="0"/>
              <a:t>) are essential to represent  these concepts.</a:t>
            </a:r>
          </a:p>
          <a:p>
            <a:pPr eaLnBrk="1" hangingPunct="1"/>
            <a:r>
              <a:rPr lang="en-US" dirty="0"/>
              <a:t>Determine how often it will be necessary to add new </a:t>
            </a:r>
            <a:r>
              <a:rPr lang="en-US" dirty="0" err="1"/>
              <a:t>ObjectProperties</a:t>
            </a:r>
            <a:r>
              <a:rPr lang="en-US" dirty="0"/>
              <a:t> for each </a:t>
            </a:r>
            <a:r>
              <a:rPr lang="en-US" dirty="0" err="1"/>
              <a:t>owl:Class</a:t>
            </a:r>
            <a:r>
              <a:rPr lang="en-US" dirty="0"/>
              <a:t> added.</a:t>
            </a:r>
          </a:p>
          <a:p>
            <a:pPr eaLnBrk="1" hangingPunct="1"/>
            <a:endParaRPr lang="en-US" dirty="0"/>
          </a:p>
        </p:txBody>
      </p:sp>
    </p:spTree>
    <p:extLst>
      <p:ext uri="{BB962C8B-B14F-4D97-AF65-F5344CB8AC3E}">
        <p14:creationId xmlns:p14="http://schemas.microsoft.com/office/powerpoint/2010/main" val="3513654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0" y="304800"/>
            <a:ext cx="9144000" cy="1143000"/>
          </a:xfrm>
        </p:spPr>
        <p:txBody>
          <a:bodyPr/>
          <a:lstStyle/>
          <a:p>
            <a:pPr eaLnBrk="1" hangingPunct="1"/>
            <a:r>
              <a:rPr lang="en-US" sz="3600" b="1"/>
              <a:t>Why Minimize the Number of relations Used?</a:t>
            </a:r>
          </a:p>
        </p:txBody>
      </p:sp>
      <p:sp>
        <p:nvSpPr>
          <p:cNvPr id="3" name="Content Placeholder 2"/>
          <p:cNvSpPr>
            <a:spLocks noGrp="1"/>
          </p:cNvSpPr>
          <p:nvPr>
            <p:ph idx="1"/>
          </p:nvPr>
        </p:nvSpPr>
        <p:spPr>
          <a:xfrm>
            <a:off x="533400" y="1447800"/>
            <a:ext cx="8229600" cy="4525963"/>
          </a:xfrm>
        </p:spPr>
        <p:txBody>
          <a:bodyPr rtlCol="0">
            <a:normAutofit lnSpcReduction="10000"/>
          </a:bodyPr>
          <a:lstStyle/>
          <a:p>
            <a:pPr eaLnBrk="1" fontAlgn="auto" hangingPunct="1">
              <a:spcAft>
                <a:spcPts val="0"/>
              </a:spcAft>
              <a:buFont typeface="Arial" pitchFamily="34" charset="0"/>
              <a:buChar char="•"/>
              <a:defRPr/>
            </a:pPr>
            <a:r>
              <a:rPr lang="en-US" dirty="0"/>
              <a:t>The Ontology is a language for representing knowledge that must be learned to be usable, and approaches the complexity of a human language.  Minimizing the complexity facilitates learning and use.</a:t>
            </a:r>
          </a:p>
          <a:p>
            <a:pPr eaLnBrk="1" fontAlgn="auto" hangingPunct="1">
              <a:spcAft>
                <a:spcPts val="0"/>
              </a:spcAft>
              <a:buFont typeface="Arial" pitchFamily="34" charset="0"/>
              <a:buChar char="•"/>
              <a:defRPr/>
            </a:pPr>
            <a:r>
              <a:rPr lang="en-US" dirty="0"/>
              <a:t>Proper logical representation of the relations will require creating logical FOL implications.  Unnecessary logical relations will increase computational complexity.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t>What Are Semantic Primitives?</a:t>
            </a:r>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Arial" pitchFamily="34" charset="0"/>
              <a:buChar char="•"/>
              <a:defRPr/>
            </a:pPr>
            <a:r>
              <a:rPr lang="en-US" sz="4300" dirty="0"/>
              <a:t>In a logic-based language the ‘non-primitive’ elements  (Classes, Properties) are those whose intended meanings can be logically specified solely as a combination of other elements:  omitting  those ‘defined’ elements will not change the logical properties of the primitives.  Remove all non-primitive elements, and the primitives remain.  This presents the possibility that a relatively small number of primitives will be sufficient to logically specify the intended meanings of a large number of concepts in multiple applications.</a:t>
            </a:r>
          </a:p>
          <a:p>
            <a:pPr eaLnBrk="1" fontAlgn="auto" hangingPunct="1">
              <a:spcAft>
                <a:spcPts val="0"/>
              </a:spcAft>
              <a:buFont typeface="Arial" pitchFamily="34" charset="0"/>
              <a:buChar char="•"/>
              <a:defRPr/>
            </a:pPr>
            <a:r>
              <a:rPr lang="en-US" sz="4300" dirty="0"/>
              <a:t>How many are there?  One goal of this investigation is to </a:t>
            </a:r>
            <a:r>
              <a:rPr lang="en-US" sz="4300" b="1" dirty="0">
                <a:solidFill>
                  <a:srgbClr val="FF0000"/>
                </a:solidFill>
              </a:rPr>
              <a:t>estimate</a:t>
            </a:r>
            <a:r>
              <a:rPr lang="en-US" sz="4300" dirty="0"/>
              <a:t> that number.</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Of What Use Are Semantic Primitives?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For Interoperability of databases and applications, using the primitives-based ontology as an interlingua allows any number of independently developed applications to communicate data accurate by translating to and from the common logical language.</a:t>
            </a:r>
          </a:p>
          <a:p>
            <a:pPr eaLnBrk="1" fontAlgn="auto" hangingPunct="1">
              <a:spcAft>
                <a:spcPts val="0"/>
              </a:spcAft>
              <a:buFont typeface="Arial" pitchFamily="34" charset="0"/>
              <a:buChar char="•"/>
              <a:defRPr/>
            </a:pPr>
            <a:r>
              <a:rPr lang="en-US" dirty="0"/>
              <a:t>The logical representation avoids  the ambiguity inherent in Natural Language Interlingua use.</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868362"/>
          </a:xfrm>
        </p:spPr>
        <p:txBody>
          <a:bodyPr/>
          <a:lstStyle/>
          <a:p>
            <a:pPr eaLnBrk="1" hangingPunct="1"/>
            <a:r>
              <a:rPr lang="en-US" sz="4200" b="1"/>
              <a:t>WhichElements are the Primitives?</a:t>
            </a:r>
          </a:p>
        </p:txBody>
      </p:sp>
      <p:sp>
        <p:nvSpPr>
          <p:cNvPr id="5123" name="Content Placeholder 2"/>
          <p:cNvSpPr>
            <a:spLocks noGrp="1"/>
          </p:cNvSpPr>
          <p:nvPr>
            <p:ph idx="1"/>
          </p:nvPr>
        </p:nvSpPr>
        <p:spPr>
          <a:xfrm>
            <a:off x="685800" y="1219200"/>
            <a:ext cx="8153400" cy="4648200"/>
          </a:xfrm>
        </p:spPr>
        <p:txBody>
          <a:bodyPr rtlCol="0">
            <a:normAutofit fontScale="92500" lnSpcReduction="10000"/>
          </a:bodyPr>
          <a:lstStyle/>
          <a:p>
            <a:pPr eaLnBrk="1" fontAlgn="auto" hangingPunct="1">
              <a:spcAft>
                <a:spcPts val="0"/>
              </a:spcAft>
              <a:buFont typeface="Arial" pitchFamily="34" charset="0"/>
              <a:buNone/>
              <a:defRPr/>
            </a:pPr>
            <a:r>
              <a:rPr lang="en-US" dirty="0"/>
              <a:t>The following appear to function as primitives </a:t>
            </a:r>
          </a:p>
          <a:p>
            <a:pPr eaLnBrk="1" fontAlgn="auto" hangingPunct="1">
              <a:spcAft>
                <a:spcPts val="0"/>
              </a:spcAft>
              <a:buFont typeface="Arial" pitchFamily="34" charset="0"/>
              <a:buNone/>
              <a:defRPr/>
            </a:pPr>
            <a:r>
              <a:rPr lang="en-US" dirty="0"/>
              <a:t>     (but   have not yet been logically represented </a:t>
            </a:r>
          </a:p>
          <a:p>
            <a:pPr eaLnBrk="1" fontAlgn="auto" hangingPunct="1">
              <a:spcAft>
                <a:spcPts val="0"/>
              </a:spcAft>
              <a:buFont typeface="Arial" pitchFamily="34" charset="0"/>
              <a:buNone/>
              <a:defRPr/>
            </a:pPr>
            <a:r>
              <a:rPr lang="en-US" dirty="0"/>
              <a:t>       in an FOL form):</a:t>
            </a:r>
          </a:p>
          <a:p>
            <a:pPr eaLnBrk="1" fontAlgn="auto" hangingPunct="1">
              <a:spcAft>
                <a:spcPts val="0"/>
              </a:spcAft>
              <a:buFont typeface="Arial" pitchFamily="34" charset="0"/>
              <a:buChar char="•"/>
              <a:defRPr/>
            </a:pPr>
            <a:r>
              <a:rPr lang="en-US" sz="3600" dirty="0"/>
              <a:t>The OWL logic primitives</a:t>
            </a:r>
          </a:p>
          <a:p>
            <a:pPr eaLnBrk="1" fontAlgn="auto" hangingPunct="1">
              <a:spcAft>
                <a:spcPts val="0"/>
              </a:spcAft>
              <a:buFont typeface="Arial" pitchFamily="34" charset="0"/>
              <a:buChar char="•"/>
              <a:defRPr/>
            </a:pPr>
            <a:r>
              <a:rPr lang="en-US" sz="3600" dirty="0"/>
              <a:t> Top-Level </a:t>
            </a:r>
            <a:r>
              <a:rPr lang="en-US" sz="4000" b="1" dirty="0"/>
              <a:t>Object Properties</a:t>
            </a:r>
          </a:p>
          <a:p>
            <a:pPr eaLnBrk="1" fontAlgn="auto" hangingPunct="1">
              <a:spcAft>
                <a:spcPts val="0"/>
              </a:spcAft>
              <a:buFont typeface="Arial" pitchFamily="34" charset="0"/>
              <a:buChar char="•"/>
              <a:defRPr/>
            </a:pPr>
            <a:r>
              <a:rPr lang="en-US" sz="3600" dirty="0"/>
              <a:t>Top-Level </a:t>
            </a:r>
            <a:r>
              <a:rPr lang="en-US" sz="4000" b="1" dirty="0"/>
              <a:t>Qualitative Attribute Values</a:t>
            </a:r>
          </a:p>
          <a:p>
            <a:pPr eaLnBrk="1" fontAlgn="auto" hangingPunct="1">
              <a:spcAft>
                <a:spcPts val="0"/>
              </a:spcAft>
              <a:buFont typeface="Arial" pitchFamily="34" charset="0"/>
              <a:buChar char="•"/>
              <a:defRPr/>
            </a:pPr>
            <a:r>
              <a:rPr lang="en-US" sz="4000" b="1" dirty="0"/>
              <a:t>Closed Class words</a:t>
            </a:r>
          </a:p>
          <a:p>
            <a:pPr eaLnBrk="1" fontAlgn="auto" hangingPunct="1">
              <a:spcAft>
                <a:spcPts val="0"/>
              </a:spcAft>
              <a:buFont typeface="Arial" pitchFamily="34" charset="0"/>
              <a:buChar char="•"/>
              <a:defRPr/>
            </a:pPr>
            <a:r>
              <a:rPr lang="en-US" sz="4000" b="1" dirty="0"/>
              <a:t>Top-Level OWL Classes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0"/>
            <a:ext cx="8229600" cy="990600"/>
          </a:xfrm>
        </p:spPr>
        <p:txBody>
          <a:bodyPr/>
          <a:lstStyle/>
          <a:p>
            <a:r>
              <a:rPr lang="en-US"/>
              <a:t>Adding ObjectProperties</a:t>
            </a:r>
          </a:p>
        </p:txBody>
      </p:sp>
      <p:sp>
        <p:nvSpPr>
          <p:cNvPr id="10243" name="Content Placeholder 2"/>
          <p:cNvSpPr>
            <a:spLocks noGrp="1"/>
          </p:cNvSpPr>
          <p:nvPr>
            <p:ph idx="1"/>
          </p:nvPr>
        </p:nvSpPr>
        <p:spPr>
          <a:xfrm>
            <a:off x="457200" y="990600"/>
            <a:ext cx="8229600" cy="5410200"/>
          </a:xfrm>
        </p:spPr>
        <p:txBody>
          <a:bodyPr/>
          <a:lstStyle/>
          <a:p>
            <a:r>
              <a:rPr lang="en-US" sz="2200" dirty="0"/>
              <a:t>When adding a restriction is desired, the goal of keeping the number of </a:t>
            </a:r>
            <a:r>
              <a:rPr lang="en-US" sz="2200" dirty="0" err="1"/>
              <a:t>ObjectProperties</a:t>
            </a:r>
            <a:r>
              <a:rPr lang="en-US" sz="2200" dirty="0"/>
              <a:t> to a minimum (slide 2) requires searching the existing list of properties (now 1366) to determine if the needed relation already exists. </a:t>
            </a:r>
          </a:p>
          <a:p>
            <a:r>
              <a:rPr lang="en-US" sz="2200" dirty="0"/>
              <a:t> When it does not change the logical meaning of an existing relation,  an </a:t>
            </a:r>
            <a:r>
              <a:rPr lang="en-US" sz="2200" dirty="0" err="1"/>
              <a:t>ObjectProperty</a:t>
            </a:r>
            <a:r>
              <a:rPr lang="en-US" sz="2200" dirty="0"/>
              <a:t> can be broadened in scope by expanding the domain or range with new Classes or </a:t>
            </a:r>
            <a:r>
              <a:rPr lang="en-US" sz="2200" dirty="0" err="1"/>
              <a:t>Metaclasses</a:t>
            </a:r>
            <a:r>
              <a:rPr lang="en-US" sz="2200" dirty="0"/>
              <a:t>.</a:t>
            </a:r>
          </a:p>
          <a:p>
            <a:r>
              <a:rPr lang="en-US" sz="2200" dirty="0"/>
              <a:t>When a new </a:t>
            </a:r>
            <a:r>
              <a:rPr lang="en-US" sz="2200" dirty="0" err="1"/>
              <a:t>ObjectProperty</a:t>
            </a:r>
            <a:r>
              <a:rPr lang="en-US" sz="2200" dirty="0"/>
              <a:t> is necessary, it is added.</a:t>
            </a:r>
          </a:p>
          <a:p>
            <a:r>
              <a:rPr lang="en-US" sz="2200" dirty="0"/>
              <a:t>The chart below  “</a:t>
            </a:r>
            <a:r>
              <a:rPr lang="en-US" sz="2200" b="1" dirty="0"/>
              <a:t>Added Properties per 200 Added Classes</a:t>
            </a:r>
            <a:r>
              <a:rPr lang="en-US" sz="2200" dirty="0"/>
              <a:t>” shows how many new properties were added as the number of </a:t>
            </a:r>
            <a:r>
              <a:rPr lang="en-US" sz="2200" dirty="0" err="1"/>
              <a:t>owl:Classes</a:t>
            </a:r>
            <a:r>
              <a:rPr lang="en-US" sz="2200" dirty="0"/>
              <a:t> in the COSMO ontology increased.  </a:t>
            </a:r>
          </a:p>
          <a:p>
            <a:r>
              <a:rPr lang="en-US" sz="2200" dirty="0"/>
              <a:t>The pattern, of reaching a low asymptotic level of new required properties per added class after a initial phase of needing new properties frequently,  is likely to be repeated for each additional  specialized domain ontology linked to the COSMO.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04800"/>
            <a:ext cx="8229600" cy="990600"/>
          </a:xfrm>
        </p:spPr>
        <p:txBody>
          <a:bodyPr rtlCol="0">
            <a:normAutofit fontScale="90000"/>
          </a:bodyPr>
          <a:lstStyle/>
          <a:p>
            <a:pPr eaLnBrk="1" fontAlgn="auto" hangingPunct="1">
              <a:spcAft>
                <a:spcPts val="0"/>
              </a:spcAft>
              <a:defRPr/>
            </a:pPr>
            <a:r>
              <a:rPr lang="en-US" sz="3600" dirty="0"/>
              <a:t>COSMO ontology Status May 2022  (1)</a:t>
            </a:r>
            <a:br>
              <a:rPr lang="en-US" sz="3600" dirty="0"/>
            </a:br>
            <a:r>
              <a:rPr lang="en-US" sz="3600" dirty="0"/>
              <a:t>Revision 1877  Element Statistics</a:t>
            </a:r>
          </a:p>
        </p:txBody>
      </p:sp>
      <p:sp>
        <p:nvSpPr>
          <p:cNvPr id="6147" name="Content Placeholder 2"/>
          <p:cNvSpPr>
            <a:spLocks noGrp="1"/>
          </p:cNvSpPr>
          <p:nvPr>
            <p:ph idx="1"/>
          </p:nvPr>
        </p:nvSpPr>
        <p:spPr>
          <a:xfrm>
            <a:off x="914400" y="1524000"/>
            <a:ext cx="7620000" cy="4800600"/>
          </a:xfrm>
        </p:spPr>
        <p:txBody>
          <a:bodyPr rtlCol="0">
            <a:normAutofit fontScale="92500" lnSpcReduction="20000"/>
          </a:bodyPr>
          <a:lstStyle/>
          <a:p>
            <a:pPr eaLnBrk="1" fontAlgn="auto" hangingPunct="1">
              <a:spcAft>
                <a:spcPts val="0"/>
              </a:spcAft>
              <a:buFont typeface="Arial" pitchFamily="34" charset="0"/>
              <a:buChar char="•"/>
              <a:defRPr/>
            </a:pPr>
            <a:r>
              <a:rPr lang="en-US" dirty="0" err="1"/>
              <a:t>owl:Classes</a:t>
            </a:r>
            <a:r>
              <a:rPr lang="en-US" dirty="0"/>
              <a:t>:                                    30,405</a:t>
            </a:r>
          </a:p>
          <a:p>
            <a:pPr eaLnBrk="1" fontAlgn="auto" hangingPunct="1">
              <a:spcAft>
                <a:spcPts val="0"/>
              </a:spcAft>
              <a:buFont typeface="Arial" pitchFamily="34" charset="0"/>
              <a:buChar char="•"/>
              <a:defRPr/>
            </a:pPr>
            <a:r>
              <a:rPr lang="en-US" dirty="0" err="1"/>
              <a:t>owl:ObjectProperties</a:t>
            </a:r>
            <a:r>
              <a:rPr lang="en-US" dirty="0"/>
              <a:t>:                     1,366</a:t>
            </a:r>
          </a:p>
          <a:p>
            <a:pPr eaLnBrk="1" fontAlgn="auto" hangingPunct="1">
              <a:spcAft>
                <a:spcPts val="0"/>
              </a:spcAft>
              <a:buFont typeface="Arial" charset="0"/>
              <a:buNone/>
              <a:defRPr/>
            </a:pPr>
            <a:r>
              <a:rPr lang="en-US" dirty="0"/>
              <a:t>          top </a:t>
            </a:r>
            <a:r>
              <a:rPr lang="en-US" dirty="0" err="1"/>
              <a:t>ObjectProperties</a:t>
            </a:r>
            <a:r>
              <a:rPr lang="en-US" dirty="0"/>
              <a:t>:                   817</a:t>
            </a:r>
          </a:p>
          <a:p>
            <a:pPr eaLnBrk="1" fontAlgn="auto" hangingPunct="1">
              <a:spcAft>
                <a:spcPts val="0"/>
              </a:spcAft>
              <a:buFont typeface="Arial" pitchFamily="34" charset="0"/>
              <a:buChar char="•"/>
              <a:defRPr/>
            </a:pPr>
            <a:r>
              <a:rPr lang="en-US" dirty="0" err="1"/>
              <a:t>SubObjectPropertyOf</a:t>
            </a:r>
            <a:r>
              <a:rPr lang="en-US" dirty="0"/>
              <a:t> axioms:          648</a:t>
            </a:r>
          </a:p>
          <a:p>
            <a:pPr eaLnBrk="1" fontAlgn="auto" hangingPunct="1">
              <a:spcAft>
                <a:spcPts val="0"/>
              </a:spcAft>
              <a:buFont typeface="Arial" pitchFamily="34" charset="0"/>
              <a:buChar char="•"/>
              <a:defRPr/>
            </a:pPr>
            <a:r>
              <a:rPr lang="en-US" dirty="0" err="1"/>
              <a:t>InverseObjectProperties</a:t>
            </a:r>
            <a:r>
              <a:rPr lang="en-US" dirty="0"/>
              <a:t>:                   348</a:t>
            </a:r>
          </a:p>
          <a:p>
            <a:pPr eaLnBrk="1" fontAlgn="auto" hangingPunct="1">
              <a:spcAft>
                <a:spcPts val="0"/>
              </a:spcAft>
              <a:buFont typeface="Arial" pitchFamily="34" charset="0"/>
              <a:buChar char="•"/>
              <a:defRPr/>
            </a:pPr>
            <a:r>
              <a:rPr lang="en-US" dirty="0"/>
              <a:t>Restrictions:                                    28,274</a:t>
            </a:r>
          </a:p>
          <a:p>
            <a:pPr eaLnBrk="1" fontAlgn="auto" hangingPunct="1">
              <a:spcAft>
                <a:spcPts val="0"/>
              </a:spcAft>
              <a:buFont typeface="Arial" pitchFamily="34" charset="0"/>
              <a:buChar char="•"/>
              <a:defRPr/>
            </a:pPr>
            <a:r>
              <a:rPr lang="en-US" dirty="0"/>
              <a:t>Instance Properties		        12,895</a:t>
            </a:r>
          </a:p>
          <a:p>
            <a:pPr eaLnBrk="1" fontAlgn="auto" hangingPunct="1">
              <a:spcAft>
                <a:spcPts val="0"/>
              </a:spcAft>
              <a:buFont typeface="Arial" pitchFamily="34" charset="0"/>
              <a:buChar char="•"/>
              <a:defRPr/>
            </a:pPr>
            <a:r>
              <a:rPr lang="en-US" dirty="0"/>
              <a:t>Subclass axioms:                            75,484</a:t>
            </a:r>
          </a:p>
          <a:p>
            <a:pPr eaLnBrk="1" fontAlgn="auto" hangingPunct="1">
              <a:spcAft>
                <a:spcPts val="0"/>
              </a:spcAft>
              <a:buFont typeface="Arial" pitchFamily="34" charset="0"/>
              <a:buChar char="•"/>
              <a:defRPr/>
            </a:pPr>
            <a:r>
              <a:rPr lang="en-US" dirty="0" err="1"/>
              <a:t>Owl:disjoint</a:t>
            </a:r>
            <a:r>
              <a:rPr lang="en-US" dirty="0"/>
              <a:t>  axioms                            267</a:t>
            </a:r>
          </a:p>
          <a:p>
            <a:pPr eaLnBrk="1" fontAlgn="auto" hangingPunct="1">
              <a:spcAft>
                <a:spcPts val="0"/>
              </a:spcAft>
              <a:buFont typeface="Arial" pitchFamily="34" charset="0"/>
              <a:buChar char="•"/>
              <a:defRPr/>
            </a:pPr>
            <a:r>
              <a:rPr lang="en-US" dirty="0"/>
              <a:t>Top-level Qualitative Attributes       1193</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a:t>COSMO ontology Status   May 2022 (2)</a:t>
            </a:r>
            <a:br>
              <a:rPr lang="en-US" sz="3600" dirty="0"/>
            </a:br>
            <a:r>
              <a:rPr lang="en-US" sz="3600" dirty="0"/>
              <a:t>Labels (for 30</a:t>
            </a:r>
            <a:r>
              <a:rPr lang="en-US" sz="3200" dirty="0"/>
              <a:t>,405 </a:t>
            </a:r>
            <a:r>
              <a:rPr lang="en-US" sz="3600" dirty="0" err="1"/>
              <a:t>owl:Classes</a:t>
            </a:r>
            <a:r>
              <a:rPr lang="en-US" sz="3600" dirty="0"/>
              <a:t>)</a:t>
            </a:r>
          </a:p>
        </p:txBody>
      </p:sp>
      <p:sp>
        <p:nvSpPr>
          <p:cNvPr id="12291" name="Content Placeholder 2"/>
          <p:cNvSpPr>
            <a:spLocks noGrp="1"/>
          </p:cNvSpPr>
          <p:nvPr>
            <p:ph idx="1"/>
          </p:nvPr>
        </p:nvSpPr>
        <p:spPr>
          <a:xfrm>
            <a:off x="533400" y="1752600"/>
            <a:ext cx="8229600" cy="4525963"/>
          </a:xfrm>
        </p:spPr>
        <p:txBody>
          <a:bodyPr/>
          <a:lstStyle/>
          <a:p>
            <a:pPr eaLnBrk="1" hangingPunct="1"/>
            <a:r>
              <a:rPr lang="en-US" dirty="0"/>
              <a:t>Total Unique WordNet labels: 		 36,601</a:t>
            </a:r>
          </a:p>
          <a:p>
            <a:pPr eaLnBrk="1" hangingPunct="1"/>
            <a:r>
              <a:rPr lang="en-US" dirty="0"/>
              <a:t>Single-Word WN Unique labels:	 29,911</a:t>
            </a:r>
          </a:p>
          <a:p>
            <a:pPr eaLnBrk="1" hangingPunct="1"/>
            <a:r>
              <a:rPr lang="en-US" dirty="0" err="1"/>
              <a:t>owl:Classes</a:t>
            </a:r>
            <a:r>
              <a:rPr lang="en-US" dirty="0"/>
              <a:t> with no WordNet labels:    6,071</a:t>
            </a:r>
          </a:p>
          <a:p>
            <a:pPr eaLnBrk="1" hangingPunct="1"/>
            <a:r>
              <a:rPr lang="en-US" u="sng" dirty="0"/>
              <a:t>Unique </a:t>
            </a:r>
            <a:r>
              <a:rPr lang="en-US" dirty="0"/>
              <a:t>EN labels:   	                                 9,319</a:t>
            </a:r>
          </a:p>
          <a:p>
            <a:pPr eaLnBrk="1" hangingPunct="1"/>
            <a:r>
              <a:rPr lang="en-US" u="sng" dirty="0"/>
              <a:t>Unique  Single-word </a:t>
            </a:r>
            <a:r>
              <a:rPr lang="en-US" dirty="0"/>
              <a:t>EN labels:              3,313</a:t>
            </a:r>
          </a:p>
          <a:p>
            <a:pPr eaLnBrk="1" hangingPunct="1"/>
            <a:r>
              <a:rPr lang="en-US" dirty="0"/>
              <a:t>Unique </a:t>
            </a:r>
            <a:r>
              <a:rPr lang="en-US" u="sng" dirty="0"/>
              <a:t>Single-word WN+</a:t>
            </a:r>
            <a:r>
              <a:rPr lang="en-US" dirty="0"/>
              <a:t>EN labels:    32,408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E25D-30B3-8B92-12B7-8CEA35DF136F}"/>
              </a:ext>
            </a:extLst>
          </p:cNvPr>
          <p:cNvSpPr>
            <a:spLocks noGrp="1"/>
          </p:cNvSpPr>
          <p:nvPr>
            <p:ph type="title"/>
          </p:nvPr>
        </p:nvSpPr>
        <p:spPr/>
        <p:txBody>
          <a:bodyPr/>
          <a:lstStyle/>
          <a:p>
            <a:r>
              <a:rPr lang="en-US" sz="5400" dirty="0"/>
              <a:t>WordNet </a:t>
            </a:r>
            <a:r>
              <a:rPr lang="en-US" sz="5400" dirty="0" err="1"/>
              <a:t>synset</a:t>
            </a:r>
            <a:r>
              <a:rPr lang="en-US" sz="5400" dirty="0"/>
              <a:t> usage</a:t>
            </a:r>
          </a:p>
        </p:txBody>
      </p:sp>
      <p:sp>
        <p:nvSpPr>
          <p:cNvPr id="3" name="Content Placeholder 2">
            <a:extLst>
              <a:ext uri="{FF2B5EF4-FFF2-40B4-BE49-F238E27FC236}">
                <a16:creationId xmlns:a16="http://schemas.microsoft.com/office/drawing/2014/main" id="{9520AF80-9984-19CB-3EDA-AEBD05229E5E}"/>
              </a:ext>
            </a:extLst>
          </p:cNvPr>
          <p:cNvSpPr>
            <a:spLocks noGrp="1"/>
          </p:cNvSpPr>
          <p:nvPr>
            <p:ph idx="1"/>
          </p:nvPr>
        </p:nvSpPr>
        <p:spPr>
          <a:xfrm>
            <a:off x="457200" y="1828800"/>
            <a:ext cx="8229600" cy="4297363"/>
          </a:xfrm>
        </p:spPr>
        <p:txBody>
          <a:bodyPr/>
          <a:lstStyle/>
          <a:p>
            <a:r>
              <a:rPr lang="en-US" sz="3600" dirty="0"/>
              <a:t>Total uses of WN </a:t>
            </a:r>
            <a:r>
              <a:rPr lang="en-US" sz="3600" dirty="0" err="1"/>
              <a:t>synsets</a:t>
            </a:r>
            <a:r>
              <a:rPr lang="en-US" sz="3600" dirty="0"/>
              <a:t>:    	30,383</a:t>
            </a:r>
          </a:p>
          <a:p>
            <a:endParaRPr lang="en-US" sz="3600" dirty="0"/>
          </a:p>
          <a:p>
            <a:r>
              <a:rPr lang="en-US" sz="3600" dirty="0"/>
              <a:t>Unique </a:t>
            </a:r>
            <a:r>
              <a:rPr lang="en-US" sz="3600" dirty="0" err="1"/>
              <a:t>synsets</a:t>
            </a:r>
            <a:r>
              <a:rPr lang="en-US" sz="3600" dirty="0"/>
              <a:t> used:		26,998  </a:t>
            </a:r>
          </a:p>
        </p:txBody>
      </p:sp>
    </p:spTree>
    <p:extLst>
      <p:ext uri="{BB962C8B-B14F-4D97-AF65-F5344CB8AC3E}">
        <p14:creationId xmlns:p14="http://schemas.microsoft.com/office/powerpoint/2010/main" val="1140749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4100632752"/>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3351712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2011656429"/>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1437718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1327934588"/>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77631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858009975"/>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2891932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945878566"/>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4004071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1350830753"/>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1769867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54FA3-A207-B81A-25FB-565D88E02D88}"/>
              </a:ext>
            </a:extLst>
          </p:cNvPr>
          <p:cNvSpPr>
            <a:spLocks noGrp="1"/>
          </p:cNvSpPr>
          <p:nvPr>
            <p:ph type="title"/>
          </p:nvPr>
        </p:nvSpPr>
        <p:spPr>
          <a:xfrm>
            <a:off x="423333" y="0"/>
            <a:ext cx="8229600" cy="639762"/>
          </a:xfrm>
        </p:spPr>
        <p:txBody>
          <a:bodyPr/>
          <a:lstStyle/>
          <a:p>
            <a:r>
              <a:rPr lang="en-US" dirty="0"/>
              <a:t>Most Frequently used Properties</a:t>
            </a:r>
          </a:p>
        </p:txBody>
      </p:sp>
      <p:sp>
        <p:nvSpPr>
          <p:cNvPr id="9" name="Content Placeholder 8">
            <a:extLst>
              <a:ext uri="{FF2B5EF4-FFF2-40B4-BE49-F238E27FC236}">
                <a16:creationId xmlns:a16="http://schemas.microsoft.com/office/drawing/2014/main" id="{9B983410-F232-7C70-9F88-7AF0BBFBD494}"/>
              </a:ext>
            </a:extLst>
          </p:cNvPr>
          <p:cNvSpPr>
            <a:spLocks noGrp="1"/>
          </p:cNvSpPr>
          <p:nvPr>
            <p:ph idx="1"/>
          </p:nvPr>
        </p:nvSpPr>
        <p:spPr>
          <a:xfrm>
            <a:off x="609600" y="720328"/>
            <a:ext cx="8229600" cy="5909072"/>
          </a:xfrm>
        </p:spPr>
        <p:txBody>
          <a:bodyPr/>
          <a:lstStyle/>
          <a:p>
            <a:r>
              <a:rPr lang="en-US" sz="2600" dirty="0" err="1"/>
              <a:t>HasQualitativeAttribute</a:t>
            </a:r>
            <a:r>
              <a:rPr lang="en-US" sz="2600" dirty="0"/>
              <a:t>					3497</a:t>
            </a:r>
          </a:p>
          <a:p>
            <a:r>
              <a:rPr lang="en-US" sz="2600" dirty="0" err="1"/>
              <a:t>isAnAttributeValueOf</a:t>
            </a:r>
            <a:r>
              <a:rPr lang="en-US" sz="2600" dirty="0"/>
              <a:t>					2959</a:t>
            </a:r>
          </a:p>
          <a:p>
            <a:r>
              <a:rPr lang="en-US" sz="2600" dirty="0" err="1"/>
              <a:t>pertainsTo</a:t>
            </a:r>
            <a:r>
              <a:rPr lang="en-US" sz="2600" dirty="0"/>
              <a:t>							2015</a:t>
            </a:r>
          </a:p>
          <a:p>
            <a:r>
              <a:rPr lang="en-US" sz="2600" dirty="0" err="1"/>
              <a:t>isTheOppositeOf</a:t>
            </a:r>
            <a:r>
              <a:rPr lang="en-US" sz="2600" dirty="0"/>
              <a:t>						1600</a:t>
            </a:r>
          </a:p>
          <a:p>
            <a:r>
              <a:rPr lang="en-US" sz="2600" dirty="0" err="1"/>
              <a:t>isPerformedBy</a:t>
            </a:r>
            <a:r>
              <a:rPr lang="en-US" sz="2600" dirty="0"/>
              <a:t>						1031</a:t>
            </a:r>
          </a:p>
          <a:p>
            <a:r>
              <a:rPr lang="en-US" sz="2600" dirty="0" err="1"/>
              <a:t>isTheAttributeOfSomethingThatExperienced</a:t>
            </a:r>
            <a:r>
              <a:rPr lang="en-US" sz="2600" dirty="0"/>
              <a:t>		910</a:t>
            </a:r>
          </a:p>
          <a:p>
            <a:r>
              <a:rPr lang="en-US" sz="2600" dirty="0" err="1"/>
              <a:t>hasComponentElement</a:t>
            </a:r>
            <a:r>
              <a:rPr lang="en-US" sz="2600" dirty="0"/>
              <a:t>					880</a:t>
            </a:r>
          </a:p>
          <a:p>
            <a:r>
              <a:rPr lang="en-US" sz="2600" dirty="0" err="1"/>
              <a:t>isTheAdverbialFormOf</a:t>
            </a:r>
            <a:r>
              <a:rPr lang="en-US" sz="2600" dirty="0"/>
              <a:t>					640</a:t>
            </a:r>
          </a:p>
          <a:p>
            <a:r>
              <a:rPr lang="en-US" sz="2600" dirty="0"/>
              <a:t>Produces							589</a:t>
            </a:r>
          </a:p>
          <a:p>
            <a:r>
              <a:rPr lang="en-US" sz="2600" dirty="0" err="1"/>
              <a:t>hasSubEvent</a:t>
            </a:r>
            <a:r>
              <a:rPr lang="en-US" sz="2600" dirty="0"/>
              <a:t>						531</a:t>
            </a:r>
          </a:p>
          <a:p>
            <a:r>
              <a:rPr lang="en-US" sz="2600" dirty="0" err="1"/>
              <a:t>hasComponentSubstance</a:t>
            </a:r>
            <a:r>
              <a:rPr lang="en-US" sz="2600" dirty="0"/>
              <a:t>				375</a:t>
            </a:r>
          </a:p>
          <a:p>
            <a:r>
              <a:rPr lang="en-US" sz="2600" dirty="0" err="1"/>
              <a:t>isaPhysicalPartOf</a:t>
            </a:r>
            <a:r>
              <a:rPr lang="en-US" sz="2600" dirty="0"/>
              <a:t>						374</a:t>
            </a:r>
          </a:p>
        </p:txBody>
      </p:sp>
    </p:spTree>
    <p:extLst>
      <p:ext uri="{BB962C8B-B14F-4D97-AF65-F5344CB8AC3E}">
        <p14:creationId xmlns:p14="http://schemas.microsoft.com/office/powerpoint/2010/main" val="981299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B7045-C660-B135-EB00-2E1FDA2200D6}"/>
              </a:ext>
            </a:extLst>
          </p:cNvPr>
          <p:cNvSpPr>
            <a:spLocks noGrp="1"/>
          </p:cNvSpPr>
          <p:nvPr>
            <p:ph type="title"/>
          </p:nvPr>
        </p:nvSpPr>
        <p:spPr>
          <a:xfrm>
            <a:off x="457200" y="274638"/>
            <a:ext cx="8229600" cy="639762"/>
          </a:xfrm>
        </p:spPr>
        <p:txBody>
          <a:bodyPr/>
          <a:lstStyle/>
          <a:p>
            <a:r>
              <a:rPr lang="en-US" sz="4000" dirty="0"/>
              <a:t>Numbers of Uses for Object Properties</a:t>
            </a:r>
          </a:p>
        </p:txBody>
      </p:sp>
      <p:graphicFrame>
        <p:nvGraphicFramePr>
          <p:cNvPr id="6" name="Content Placeholder 5">
            <a:extLst>
              <a:ext uri="{FF2B5EF4-FFF2-40B4-BE49-F238E27FC236}">
                <a16:creationId xmlns:a16="http://schemas.microsoft.com/office/drawing/2014/main" id="{4806AA38-63E0-236B-D674-4B4DF65B8457}"/>
              </a:ext>
            </a:extLst>
          </p:cNvPr>
          <p:cNvGraphicFramePr>
            <a:graphicFrameLocks noGrp="1"/>
          </p:cNvGraphicFramePr>
          <p:nvPr>
            <p:ph idx="1"/>
            <p:extLst>
              <p:ext uri="{D42A27DB-BD31-4B8C-83A1-F6EECF244321}">
                <p14:modId xmlns:p14="http://schemas.microsoft.com/office/powerpoint/2010/main" val="3302069554"/>
              </p:ext>
            </p:extLst>
          </p:nvPr>
        </p:nvGraphicFramePr>
        <p:xfrm>
          <a:off x="472440" y="1219200"/>
          <a:ext cx="8229600" cy="5364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6634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68FD-1926-8795-28C1-CB0515AF0F7C}"/>
              </a:ext>
            </a:extLst>
          </p:cNvPr>
          <p:cNvSpPr>
            <a:spLocks noGrp="1"/>
          </p:cNvSpPr>
          <p:nvPr>
            <p:ph type="title"/>
          </p:nvPr>
        </p:nvSpPr>
        <p:spPr/>
        <p:txBody>
          <a:bodyPr/>
          <a:lstStyle/>
          <a:p>
            <a:r>
              <a:rPr lang="en-US" sz="3800" dirty="0"/>
              <a:t>Usage Frequency  Of 461 Properties With at least 10 uses in Restrictions</a:t>
            </a:r>
          </a:p>
        </p:txBody>
      </p:sp>
      <p:graphicFrame>
        <p:nvGraphicFramePr>
          <p:cNvPr id="6" name="Content Placeholder 5">
            <a:extLst>
              <a:ext uri="{FF2B5EF4-FFF2-40B4-BE49-F238E27FC236}">
                <a16:creationId xmlns:a16="http://schemas.microsoft.com/office/drawing/2014/main" id="{6F3A9BEB-9134-3269-64DD-F22430626FBE}"/>
              </a:ext>
            </a:extLst>
          </p:cNvPr>
          <p:cNvGraphicFramePr>
            <a:graphicFrameLocks noGrp="1"/>
          </p:cNvGraphicFramePr>
          <p:nvPr>
            <p:ph idx="1"/>
            <p:extLst>
              <p:ext uri="{D42A27DB-BD31-4B8C-83A1-F6EECF244321}">
                <p14:modId xmlns:p14="http://schemas.microsoft.com/office/powerpoint/2010/main" val="4013043002"/>
              </p:ext>
            </p:extLst>
          </p:nvPr>
        </p:nvGraphicFramePr>
        <p:xfrm>
          <a:off x="457200" y="1600200"/>
          <a:ext cx="8229600" cy="4983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5271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4638"/>
            <a:ext cx="8229600" cy="1020762"/>
          </a:xfrm>
        </p:spPr>
        <p:txBody>
          <a:bodyPr/>
          <a:lstStyle/>
          <a:p>
            <a:pPr eaLnBrk="1" hangingPunct="1"/>
            <a:r>
              <a:rPr lang="en-US"/>
              <a:t>Further Work and Applications</a:t>
            </a:r>
          </a:p>
        </p:txBody>
      </p:sp>
      <p:sp>
        <p:nvSpPr>
          <p:cNvPr id="3" name="Content Placeholder 2"/>
          <p:cNvSpPr>
            <a:spLocks noGrp="1"/>
          </p:cNvSpPr>
          <p:nvPr>
            <p:ph idx="1"/>
          </p:nvPr>
        </p:nvSpPr>
        <p:spPr>
          <a:xfrm>
            <a:off x="457200" y="1371600"/>
            <a:ext cx="8229600" cy="5029200"/>
          </a:xfrm>
        </p:spPr>
        <p:txBody>
          <a:bodyPr rtlCol="0">
            <a:normAutofit fontScale="92500" lnSpcReduction="10000"/>
          </a:bodyPr>
          <a:lstStyle/>
          <a:p>
            <a:pPr eaLnBrk="1" fontAlgn="auto" hangingPunct="1">
              <a:spcAft>
                <a:spcPts val="0"/>
              </a:spcAft>
              <a:buFont typeface="Arial" pitchFamily="34" charset="0"/>
              <a:buChar char="•"/>
              <a:defRPr/>
            </a:pPr>
            <a:r>
              <a:rPr lang="en-US" dirty="0"/>
              <a:t>Test </a:t>
            </a:r>
            <a:r>
              <a:rPr lang="en-US" dirty="0" err="1"/>
              <a:t>ObjectProperty</a:t>
            </a:r>
            <a:r>
              <a:rPr lang="en-US" dirty="0"/>
              <a:t> relations as dimensions in vectors or tensors to represent word meanings</a:t>
            </a:r>
          </a:p>
          <a:p>
            <a:pPr eaLnBrk="1" fontAlgn="auto" hangingPunct="1">
              <a:spcAft>
                <a:spcPts val="0"/>
              </a:spcAft>
              <a:buFont typeface="Arial" pitchFamily="34" charset="0"/>
              <a:buChar char="•"/>
              <a:defRPr/>
            </a:pPr>
            <a:r>
              <a:rPr lang="en-US" dirty="0"/>
              <a:t>Use in relation Extraction:</a:t>
            </a:r>
          </a:p>
          <a:p>
            <a:pPr marL="0" indent="0" eaLnBrk="1" fontAlgn="auto" hangingPunct="1">
              <a:spcBef>
                <a:spcPts val="0"/>
              </a:spcBef>
              <a:spcAft>
                <a:spcPts val="0"/>
              </a:spcAft>
              <a:buFont typeface="Arial" charset="0"/>
              <a:buNone/>
              <a:defRPr/>
            </a:pPr>
            <a:r>
              <a:rPr lang="en-US" dirty="0"/>
              <a:t>        recognize relations in text and</a:t>
            </a:r>
          </a:p>
          <a:p>
            <a:pPr marL="0" indent="0" eaLnBrk="1" fontAlgn="auto" hangingPunct="1">
              <a:spcBef>
                <a:spcPts val="0"/>
              </a:spcBef>
              <a:spcAft>
                <a:spcPts val="0"/>
              </a:spcAft>
              <a:buFont typeface="Arial" charset="0"/>
              <a:buNone/>
              <a:defRPr/>
            </a:pPr>
            <a:r>
              <a:rPr lang="en-US" dirty="0"/>
              <a:t>        relate them to object properties</a:t>
            </a:r>
          </a:p>
          <a:p>
            <a:pPr eaLnBrk="1" fontAlgn="auto" hangingPunct="1">
              <a:spcAft>
                <a:spcPts val="0"/>
              </a:spcAft>
              <a:buFont typeface="Arial" pitchFamily="34" charset="0"/>
              <a:buChar char="•"/>
              <a:defRPr/>
            </a:pPr>
            <a:r>
              <a:rPr lang="en-US" dirty="0"/>
              <a:t>Expansion: Include additional frequently</a:t>
            </a:r>
          </a:p>
          <a:p>
            <a:pPr marL="0" indent="0" eaLnBrk="1" fontAlgn="auto" hangingPunct="1">
              <a:spcAft>
                <a:spcPts val="0"/>
              </a:spcAft>
              <a:buNone/>
              <a:defRPr/>
            </a:pPr>
            <a:r>
              <a:rPr lang="en-US" dirty="0"/>
              <a:t>        used words</a:t>
            </a:r>
          </a:p>
          <a:p>
            <a:pPr eaLnBrk="1" fontAlgn="auto" hangingPunct="1">
              <a:spcAft>
                <a:spcPts val="0"/>
              </a:spcAft>
              <a:buFont typeface="Arial" pitchFamily="34" charset="0"/>
              <a:buChar char="•"/>
              <a:defRPr/>
            </a:pPr>
            <a:r>
              <a:rPr lang="en-US" dirty="0"/>
              <a:t>Expansion: Integrate with Frames</a:t>
            </a:r>
          </a:p>
          <a:p>
            <a:pPr eaLnBrk="1" fontAlgn="auto" hangingPunct="1">
              <a:spcAft>
                <a:spcPts val="0"/>
              </a:spcAft>
              <a:buFont typeface="Arial" pitchFamily="34" charset="0"/>
              <a:buChar char="•"/>
              <a:defRPr/>
            </a:pPr>
            <a:r>
              <a:rPr lang="en-US" dirty="0"/>
              <a:t>Expansion: Add most frequent  </a:t>
            </a:r>
            <a:r>
              <a:rPr lang="en-US" dirty="0" err="1"/>
              <a:t>WordNet</a:t>
            </a:r>
            <a:r>
              <a:rPr lang="en-US" dirty="0"/>
              <a:t>  tags in text corpora, with proper senses</a:t>
            </a:r>
          </a:p>
          <a:p>
            <a:pPr eaLnBrk="1" fontAlgn="auto" hangingPunct="1">
              <a:spcAft>
                <a:spcPts val="0"/>
              </a:spcAft>
              <a:buFont typeface="Arial" charset="0"/>
              <a:buNone/>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4638"/>
            <a:ext cx="8229600" cy="944562"/>
          </a:xfrm>
        </p:spPr>
        <p:txBody>
          <a:bodyPr/>
          <a:lstStyle/>
          <a:p>
            <a:pPr eaLnBrk="1" hangingPunct="1"/>
            <a:r>
              <a:rPr lang="en-US"/>
              <a:t>COSMO Ontology</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Available at:</a:t>
            </a:r>
          </a:p>
          <a:p>
            <a:pPr eaLnBrk="1" fontAlgn="auto" hangingPunct="1">
              <a:spcAft>
                <a:spcPts val="0"/>
              </a:spcAft>
              <a:buFont typeface="Arial" pitchFamily="34" charset="0"/>
              <a:buNone/>
              <a:defRPr/>
            </a:pPr>
            <a:r>
              <a:rPr lang="en-US" dirty="0"/>
              <a:t>      </a:t>
            </a:r>
            <a:r>
              <a:rPr lang="en-US" dirty="0">
                <a:hlinkClick r:id="rId2"/>
              </a:rPr>
              <a:t>http://micra.com/COSMO/COSMO.owl</a:t>
            </a:r>
            <a:endParaRPr lang="en-US" dirty="0"/>
          </a:p>
          <a:p>
            <a:pPr eaLnBrk="1" fontAlgn="auto" hangingPunct="1">
              <a:spcAft>
                <a:spcPts val="0"/>
              </a:spcAft>
              <a:buFont typeface="Arial" pitchFamily="34" charset="0"/>
              <a:buChar char="•"/>
              <a:defRPr/>
            </a:pPr>
            <a:r>
              <a:rPr lang="en-US" dirty="0"/>
              <a:t>These slides:</a:t>
            </a:r>
          </a:p>
          <a:p>
            <a:pPr eaLnBrk="1" fontAlgn="auto" hangingPunct="1">
              <a:spcAft>
                <a:spcPts val="0"/>
              </a:spcAft>
              <a:buFont typeface="Arial" pitchFamily="34" charset="0"/>
              <a:buNone/>
              <a:defRPr/>
            </a:pPr>
            <a:r>
              <a:rPr lang="en-US" dirty="0"/>
              <a:t>      </a:t>
            </a:r>
            <a:r>
              <a:rPr lang="en-US" dirty="0">
                <a:hlinkClick r:id="rId3"/>
              </a:rPr>
              <a:t>http://micra.com/COSMO/Statistics.pptx</a:t>
            </a: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Contact: Patrick Cassidy</a:t>
            </a:r>
          </a:p>
          <a:p>
            <a:pPr eaLnBrk="1" fontAlgn="auto" hangingPunct="1">
              <a:spcAft>
                <a:spcPts val="0"/>
              </a:spcAft>
              <a:buFont typeface="Arial" pitchFamily="34" charset="0"/>
              <a:buNone/>
              <a:defRPr/>
            </a:pPr>
            <a:r>
              <a:rPr lang="en-US" dirty="0">
                <a:hlinkClick r:id="rId4"/>
              </a:rPr>
              <a:t>   cassidy@micra.com</a:t>
            </a:r>
            <a:endParaRPr lang="en-US" dirty="0"/>
          </a:p>
          <a:p>
            <a:pPr eaLnBrk="1" fontAlgn="auto" hangingPunct="1">
              <a:spcAft>
                <a:spcPts val="0"/>
              </a:spcAft>
              <a:buFont typeface="Arial" pitchFamily="34" charset="0"/>
              <a:buNone/>
              <a:defRPr/>
            </a:pPr>
            <a:r>
              <a:rPr lang="en-US" dirty="0"/>
              <a:t>   1-908-561-3416</a:t>
            </a:r>
          </a:p>
        </p:txBody>
      </p:sp>
    </p:spTree>
  </p:cSld>
  <p:clrMapOvr>
    <a:masterClrMapping/>
  </p:clrMapOvr>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668068</TotalTime>
  <Words>1197</Words>
  <Application>Microsoft Office PowerPoint</Application>
  <PresentationFormat>On-screen Show (4:3)</PresentationFormat>
  <Paragraphs>110</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Arial Rounded MT Bold</vt:lpstr>
      <vt:lpstr>Calibri</vt:lpstr>
      <vt:lpstr>Office Theme</vt:lpstr>
      <vt:lpstr>Investigating Semantic Primitives  Using an OWL-based Ontology</vt:lpstr>
      <vt:lpstr>Background</vt:lpstr>
      <vt:lpstr>PowerPoint Presentation</vt:lpstr>
      <vt:lpstr>Goals Of This Investigation</vt:lpstr>
      <vt:lpstr>Why Minimize the Number of relations Used?</vt:lpstr>
      <vt:lpstr>What Are Semantic Primitives?</vt:lpstr>
      <vt:lpstr>Of What Use Are Semantic Primitives?</vt:lpstr>
      <vt:lpstr>WhichElements are the Primitives?</vt:lpstr>
      <vt:lpstr>Adding ObjectProperties</vt:lpstr>
      <vt:lpstr>COSMO ontology Status May 2022  (1) Revision 1877  Element Statistics</vt:lpstr>
      <vt:lpstr>COSMO ontology Status   May 2022 (2) Labels (for 30,405 owl:Classes)</vt:lpstr>
      <vt:lpstr>WordNet synset usage</vt:lpstr>
      <vt:lpstr> Added Properties per 200 Added  Classes</vt:lpstr>
      <vt:lpstr> Added Properties per 200 Added  Classes</vt:lpstr>
      <vt:lpstr> Added Properties per 200 Added  Classes</vt:lpstr>
      <vt:lpstr> Added Properties per 200 Added  Classes</vt:lpstr>
      <vt:lpstr> Added Properties per 200 Added  Classes</vt:lpstr>
      <vt:lpstr> Added Properties per 200 Added  Classes</vt:lpstr>
      <vt:lpstr>Most Frequently used Properties</vt:lpstr>
      <vt:lpstr>Numbers of Uses for Object Properties</vt:lpstr>
      <vt:lpstr>Usage Frequency  Of 461 Properties With at least 10 uses in Restrictions</vt:lpstr>
      <vt:lpstr>Further Work and Applications</vt:lpstr>
      <vt:lpstr>COSMO Ontology</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Semantic Primitives  Using an OWL-based Ontology</dc:title>
  <dc:creator>Owner</dc:creator>
  <cp:lastModifiedBy>Patrick Cassidy</cp:lastModifiedBy>
  <cp:revision>5284</cp:revision>
  <dcterms:created xsi:type="dcterms:W3CDTF">2019-08-03T21:36:22Z</dcterms:created>
  <dcterms:modified xsi:type="dcterms:W3CDTF">2022-07-26T00:13:35Z</dcterms:modified>
</cp:coreProperties>
</file>