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75" r:id="rId3"/>
    <p:sldId id="355" r:id="rId4"/>
    <p:sldId id="354" r:id="rId5"/>
    <p:sldId id="276" r:id="rId6"/>
    <p:sldId id="258" r:id="rId7"/>
    <p:sldId id="259" r:id="rId8"/>
    <p:sldId id="262" r:id="rId9"/>
    <p:sldId id="308" r:id="rId10"/>
    <p:sldId id="369" r:id="rId11"/>
    <p:sldId id="367" r:id="rId12"/>
    <p:sldId id="368" r:id="rId13"/>
    <p:sldId id="371" r:id="rId14"/>
    <p:sldId id="257" r:id="rId15"/>
    <p:sldId id="260" r:id="rId16"/>
    <p:sldId id="361" r:id="rId17"/>
    <p:sldId id="370" r:id="rId18"/>
    <p:sldId id="360" r:id="rId19"/>
    <p:sldId id="372" r:id="rId20"/>
    <p:sldId id="373" r:id="rId21"/>
    <p:sldId id="267" r:id="rId22"/>
    <p:sldId id="293"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10" autoAdjust="0"/>
    <p:restoredTop sz="94611" autoAdjust="0"/>
  </p:normalViewPr>
  <p:slideViewPr>
    <p:cSldViewPr>
      <p:cViewPr varScale="1">
        <p:scale>
          <a:sx n="49" d="100"/>
          <a:sy n="49" d="100"/>
        </p:scale>
        <p:origin x="586" y="53"/>
      </p:cViewPr>
      <p:guideLst>
        <p:guide orient="horz" pos="2160"/>
        <p:guide pos="2880"/>
      </p:guideLst>
    </p:cSldViewPr>
  </p:slideViewPr>
  <p:outlineViewPr>
    <p:cViewPr>
      <p:scale>
        <a:sx n="33" d="100"/>
        <a:sy n="33" d="100"/>
      </p:scale>
      <p:origin x="48" y="96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168926800816565E-2"/>
          <c:y val="1.7683731230311091E-2"/>
          <c:w val="0.93713971517449213"/>
          <c:h val="0.83223344741607874"/>
        </c:manualLayout>
      </c:layout>
      <c:lineChart>
        <c:grouping val="standard"/>
        <c:varyColors val="0"/>
        <c:ser>
          <c:idx val="0"/>
          <c:order val="0"/>
          <c:tx>
            <c:strRef>
              <c:f>Sheet1!$B$1</c:f>
              <c:strCache>
                <c:ptCount val="1"/>
                <c:pt idx="0">
                  <c:v>Series 1</c:v>
                </c:pt>
              </c:strCache>
            </c:strRef>
          </c:tx>
          <c:spPr>
            <a:ln w="69850" cap="rnd">
              <a:solidFill>
                <a:srgbClr val="FF0000"/>
              </a:solidFill>
              <a:round/>
            </a:ln>
            <a:effectLst/>
          </c:spPr>
          <c:marker>
            <c:symbol val="none"/>
          </c:marker>
          <c:cat>
            <c:numRef>
              <c:f>Sheet1!$A$2:$A$116</c:f>
              <c:numCache>
                <c:formatCode>General</c:formatCode>
                <c:ptCount val="115"/>
                <c:pt idx="0">
                  <c:v>8000</c:v>
                </c:pt>
                <c:pt idx="1">
                  <c:v>9122</c:v>
                </c:pt>
                <c:pt idx="2">
                  <c:v>9383</c:v>
                </c:pt>
                <c:pt idx="3">
                  <c:v>9604</c:v>
                </c:pt>
                <c:pt idx="4">
                  <c:v>9813</c:v>
                </c:pt>
                <c:pt idx="5">
                  <c:v>10015</c:v>
                </c:pt>
                <c:pt idx="6">
                  <c:v>10243</c:v>
                </c:pt>
                <c:pt idx="7">
                  <c:v>10444</c:v>
                </c:pt>
                <c:pt idx="8">
                  <c:v>10649</c:v>
                </c:pt>
                <c:pt idx="9">
                  <c:v>10854</c:v>
                </c:pt>
                <c:pt idx="10">
                  <c:v>11063</c:v>
                </c:pt>
                <c:pt idx="11">
                  <c:v>11278</c:v>
                </c:pt>
                <c:pt idx="12">
                  <c:v>11481</c:v>
                </c:pt>
                <c:pt idx="13">
                  <c:v>11648</c:v>
                </c:pt>
                <c:pt idx="14">
                  <c:v>11889</c:v>
                </c:pt>
                <c:pt idx="15">
                  <c:v>12088</c:v>
                </c:pt>
                <c:pt idx="16">
                  <c:v>12359</c:v>
                </c:pt>
                <c:pt idx="17">
                  <c:v>12511</c:v>
                </c:pt>
                <c:pt idx="18">
                  <c:v>12879</c:v>
                </c:pt>
                <c:pt idx="19">
                  <c:v>13185</c:v>
                </c:pt>
                <c:pt idx="20">
                  <c:v>13541</c:v>
                </c:pt>
                <c:pt idx="21">
                  <c:v>13747</c:v>
                </c:pt>
                <c:pt idx="22">
                  <c:v>13948</c:v>
                </c:pt>
                <c:pt idx="23">
                  <c:v>14152</c:v>
                </c:pt>
                <c:pt idx="24">
                  <c:v>14366</c:v>
                </c:pt>
                <c:pt idx="25">
                  <c:v>14568</c:v>
                </c:pt>
                <c:pt idx="26">
                  <c:v>14784</c:v>
                </c:pt>
                <c:pt idx="27">
                  <c:v>14988</c:v>
                </c:pt>
                <c:pt idx="28">
                  <c:v>15193</c:v>
                </c:pt>
                <c:pt idx="29">
                  <c:v>15400</c:v>
                </c:pt>
                <c:pt idx="30">
                  <c:v>15716</c:v>
                </c:pt>
                <c:pt idx="31">
                  <c:v>15925</c:v>
                </c:pt>
                <c:pt idx="32">
                  <c:v>16133</c:v>
                </c:pt>
                <c:pt idx="33">
                  <c:v>16346</c:v>
                </c:pt>
                <c:pt idx="34">
                  <c:v>16550</c:v>
                </c:pt>
                <c:pt idx="35">
                  <c:v>16754</c:v>
                </c:pt>
                <c:pt idx="36">
                  <c:v>16960</c:v>
                </c:pt>
                <c:pt idx="37">
                  <c:v>17165</c:v>
                </c:pt>
                <c:pt idx="38">
                  <c:v>17366</c:v>
                </c:pt>
                <c:pt idx="39">
                  <c:v>17575</c:v>
                </c:pt>
                <c:pt idx="40">
                  <c:v>17776</c:v>
                </c:pt>
                <c:pt idx="41">
                  <c:v>18077</c:v>
                </c:pt>
                <c:pt idx="42">
                  <c:v>18279</c:v>
                </c:pt>
                <c:pt idx="43">
                  <c:v>18481</c:v>
                </c:pt>
                <c:pt idx="44">
                  <c:v>18584</c:v>
                </c:pt>
                <c:pt idx="45">
                  <c:v>18683</c:v>
                </c:pt>
                <c:pt idx="46">
                  <c:v>18883</c:v>
                </c:pt>
                <c:pt idx="47">
                  <c:v>19091</c:v>
                </c:pt>
                <c:pt idx="48">
                  <c:v>19291</c:v>
                </c:pt>
                <c:pt idx="49">
                  <c:v>19495</c:v>
                </c:pt>
                <c:pt idx="50">
                  <c:v>19722</c:v>
                </c:pt>
                <c:pt idx="51">
                  <c:v>19924</c:v>
                </c:pt>
                <c:pt idx="52">
                  <c:v>20124</c:v>
                </c:pt>
                <c:pt idx="53">
                  <c:v>20236</c:v>
                </c:pt>
                <c:pt idx="54">
                  <c:v>20325</c:v>
                </c:pt>
                <c:pt idx="55">
                  <c:v>20427</c:v>
                </c:pt>
                <c:pt idx="56">
                  <c:v>20525</c:v>
                </c:pt>
                <c:pt idx="57">
                  <c:v>20726</c:v>
                </c:pt>
                <c:pt idx="58">
                  <c:v>20930</c:v>
                </c:pt>
                <c:pt idx="59">
                  <c:v>21134</c:v>
                </c:pt>
                <c:pt idx="60">
                  <c:v>21335</c:v>
                </c:pt>
                <c:pt idx="61">
                  <c:v>21565</c:v>
                </c:pt>
                <c:pt idx="62">
                  <c:v>21737</c:v>
                </c:pt>
                <c:pt idx="63">
                  <c:v>21938</c:v>
                </c:pt>
                <c:pt idx="64">
                  <c:v>22138</c:v>
                </c:pt>
                <c:pt idx="65">
                  <c:v>22349</c:v>
                </c:pt>
                <c:pt idx="66">
                  <c:v>22538</c:v>
                </c:pt>
                <c:pt idx="67">
                  <c:v>22607</c:v>
                </c:pt>
                <c:pt idx="68">
                  <c:v>22837</c:v>
                </c:pt>
                <c:pt idx="69">
                  <c:v>23039</c:v>
                </c:pt>
                <c:pt idx="70">
                  <c:v>23242</c:v>
                </c:pt>
                <c:pt idx="71">
                  <c:v>23446</c:v>
                </c:pt>
                <c:pt idx="72">
                  <c:v>23647</c:v>
                </c:pt>
                <c:pt idx="73">
                  <c:v>23846</c:v>
                </c:pt>
                <c:pt idx="74">
                  <c:v>24059</c:v>
                </c:pt>
                <c:pt idx="75">
                  <c:v>24258</c:v>
                </c:pt>
                <c:pt idx="76">
                  <c:v>24467</c:v>
                </c:pt>
                <c:pt idx="77">
                  <c:v>24669</c:v>
                </c:pt>
                <c:pt idx="78">
                  <c:v>24875</c:v>
                </c:pt>
                <c:pt idx="79">
                  <c:v>25077</c:v>
                </c:pt>
                <c:pt idx="80">
                  <c:v>25280</c:v>
                </c:pt>
                <c:pt idx="81">
                  <c:v>25483</c:v>
                </c:pt>
                <c:pt idx="82">
                  <c:v>25686</c:v>
                </c:pt>
                <c:pt idx="83">
                  <c:v>25890</c:v>
                </c:pt>
                <c:pt idx="84">
                  <c:v>26091</c:v>
                </c:pt>
                <c:pt idx="85">
                  <c:v>26291</c:v>
                </c:pt>
                <c:pt idx="86">
                  <c:v>26493</c:v>
                </c:pt>
                <c:pt idx="87">
                  <c:v>26698</c:v>
                </c:pt>
                <c:pt idx="88">
                  <c:v>26894</c:v>
                </c:pt>
                <c:pt idx="89">
                  <c:v>27099</c:v>
                </c:pt>
                <c:pt idx="90">
                  <c:v>27302</c:v>
                </c:pt>
                <c:pt idx="91">
                  <c:v>27499</c:v>
                </c:pt>
                <c:pt idx="92">
                  <c:v>27599</c:v>
                </c:pt>
                <c:pt idx="93">
                  <c:v>27799</c:v>
                </c:pt>
                <c:pt idx="94">
                  <c:v>27999</c:v>
                </c:pt>
                <c:pt idx="95">
                  <c:v>28201</c:v>
                </c:pt>
                <c:pt idx="96">
                  <c:v>28400</c:v>
                </c:pt>
                <c:pt idx="97">
                  <c:v>28600</c:v>
                </c:pt>
                <c:pt idx="98">
                  <c:v>28802</c:v>
                </c:pt>
                <c:pt idx="99">
                  <c:v>29000</c:v>
                </c:pt>
                <c:pt idx="100">
                  <c:v>29200</c:v>
                </c:pt>
                <c:pt idx="101">
                  <c:v>29401</c:v>
                </c:pt>
                <c:pt idx="102">
                  <c:v>29601</c:v>
                </c:pt>
                <c:pt idx="103">
                  <c:v>29801</c:v>
                </c:pt>
                <c:pt idx="104">
                  <c:v>30005</c:v>
                </c:pt>
                <c:pt idx="105">
                  <c:v>30201</c:v>
                </c:pt>
                <c:pt idx="106">
                  <c:v>30405</c:v>
                </c:pt>
                <c:pt idx="107">
                  <c:v>30605</c:v>
                </c:pt>
                <c:pt idx="108">
                  <c:v>30807</c:v>
                </c:pt>
                <c:pt idx="109">
                  <c:v>31008</c:v>
                </c:pt>
                <c:pt idx="110">
                  <c:v>31203</c:v>
                </c:pt>
                <c:pt idx="111">
                  <c:v>31400</c:v>
                </c:pt>
                <c:pt idx="112">
                  <c:v>31604</c:v>
                </c:pt>
                <c:pt idx="113">
                  <c:v>31803</c:v>
                </c:pt>
                <c:pt idx="114">
                  <c:v>32000</c:v>
                </c:pt>
              </c:numCache>
            </c:numRef>
          </c:cat>
          <c:val>
            <c:numRef>
              <c:f>Sheet1!$B$2:$B$116</c:f>
              <c:numCache>
                <c:formatCode>General</c:formatCode>
                <c:ptCount val="115"/>
                <c:pt idx="0">
                  <c:v>24.9</c:v>
                </c:pt>
                <c:pt idx="1">
                  <c:v>22.9</c:v>
                </c:pt>
                <c:pt idx="2">
                  <c:v>16</c:v>
                </c:pt>
                <c:pt idx="3">
                  <c:v>6.3</c:v>
                </c:pt>
                <c:pt idx="4">
                  <c:v>21</c:v>
                </c:pt>
                <c:pt idx="5">
                  <c:v>11.9</c:v>
                </c:pt>
                <c:pt idx="6">
                  <c:v>14</c:v>
                </c:pt>
                <c:pt idx="7">
                  <c:v>14</c:v>
                </c:pt>
                <c:pt idx="8">
                  <c:v>7.8</c:v>
                </c:pt>
                <c:pt idx="9">
                  <c:v>16</c:v>
                </c:pt>
                <c:pt idx="10">
                  <c:v>5.7</c:v>
                </c:pt>
                <c:pt idx="11">
                  <c:v>9.3000000000000007</c:v>
                </c:pt>
                <c:pt idx="12">
                  <c:v>3.9</c:v>
                </c:pt>
                <c:pt idx="13">
                  <c:v>9.8000000000000007</c:v>
                </c:pt>
                <c:pt idx="14">
                  <c:v>9.1</c:v>
                </c:pt>
                <c:pt idx="15">
                  <c:v>26</c:v>
                </c:pt>
                <c:pt idx="16">
                  <c:v>6.6</c:v>
                </c:pt>
                <c:pt idx="17">
                  <c:v>3.9</c:v>
                </c:pt>
                <c:pt idx="18">
                  <c:v>5.7</c:v>
                </c:pt>
                <c:pt idx="19">
                  <c:v>9.1</c:v>
                </c:pt>
                <c:pt idx="20">
                  <c:v>5.6</c:v>
                </c:pt>
                <c:pt idx="21">
                  <c:v>3.9</c:v>
                </c:pt>
                <c:pt idx="22">
                  <c:v>0</c:v>
                </c:pt>
                <c:pt idx="23">
                  <c:v>1</c:v>
                </c:pt>
                <c:pt idx="24">
                  <c:v>2.8</c:v>
                </c:pt>
                <c:pt idx="25">
                  <c:v>0</c:v>
                </c:pt>
                <c:pt idx="26">
                  <c:v>3.7</c:v>
                </c:pt>
                <c:pt idx="27">
                  <c:v>1</c:v>
                </c:pt>
                <c:pt idx="28">
                  <c:v>0</c:v>
                </c:pt>
                <c:pt idx="29">
                  <c:v>0</c:v>
                </c:pt>
                <c:pt idx="30">
                  <c:v>0.6</c:v>
                </c:pt>
                <c:pt idx="31">
                  <c:v>3.8</c:v>
                </c:pt>
                <c:pt idx="32">
                  <c:v>1.9</c:v>
                </c:pt>
                <c:pt idx="33">
                  <c:v>0</c:v>
                </c:pt>
                <c:pt idx="34">
                  <c:v>1</c:v>
                </c:pt>
                <c:pt idx="35">
                  <c:v>1</c:v>
                </c:pt>
                <c:pt idx="36">
                  <c:v>0</c:v>
                </c:pt>
                <c:pt idx="37">
                  <c:v>1</c:v>
                </c:pt>
                <c:pt idx="38">
                  <c:v>1</c:v>
                </c:pt>
                <c:pt idx="39">
                  <c:v>0</c:v>
                </c:pt>
                <c:pt idx="40">
                  <c:v>0</c:v>
                </c:pt>
                <c:pt idx="41">
                  <c:v>0</c:v>
                </c:pt>
                <c:pt idx="42">
                  <c:v>0</c:v>
                </c:pt>
                <c:pt idx="43">
                  <c:v>0</c:v>
                </c:pt>
                <c:pt idx="44">
                  <c:v>0</c:v>
                </c:pt>
                <c:pt idx="45">
                  <c:v>5</c:v>
                </c:pt>
                <c:pt idx="46">
                  <c:v>0</c:v>
                </c:pt>
                <c:pt idx="47">
                  <c:v>0</c:v>
                </c:pt>
                <c:pt idx="48">
                  <c:v>2</c:v>
                </c:pt>
                <c:pt idx="49">
                  <c:v>0</c:v>
                </c:pt>
                <c:pt idx="50">
                  <c:v>0</c:v>
                </c:pt>
                <c:pt idx="51">
                  <c:v>0</c:v>
                </c:pt>
                <c:pt idx="52">
                  <c:v>2</c:v>
                </c:pt>
                <c:pt idx="53">
                  <c:v>0</c:v>
                </c:pt>
                <c:pt idx="54">
                  <c:v>0</c:v>
                </c:pt>
                <c:pt idx="55">
                  <c:v>0</c:v>
                </c:pt>
                <c:pt idx="56">
                  <c:v>0</c:v>
                </c:pt>
                <c:pt idx="57">
                  <c:v>1</c:v>
                </c:pt>
                <c:pt idx="58">
                  <c:v>2</c:v>
                </c:pt>
                <c:pt idx="59">
                  <c:v>1</c:v>
                </c:pt>
                <c:pt idx="60">
                  <c:v>1</c:v>
                </c:pt>
                <c:pt idx="61">
                  <c:v>0</c:v>
                </c:pt>
                <c:pt idx="62">
                  <c:v>2</c:v>
                </c:pt>
                <c:pt idx="63">
                  <c:v>1</c:v>
                </c:pt>
                <c:pt idx="64">
                  <c:v>0</c:v>
                </c:pt>
                <c:pt idx="65">
                  <c:v>0</c:v>
                </c:pt>
                <c:pt idx="66">
                  <c:v>0</c:v>
                </c:pt>
                <c:pt idx="67">
                  <c:v>0</c:v>
                </c:pt>
                <c:pt idx="68">
                  <c:v>0</c:v>
                </c:pt>
                <c:pt idx="69">
                  <c:v>1</c:v>
                </c:pt>
                <c:pt idx="70">
                  <c:v>0</c:v>
                </c:pt>
                <c:pt idx="71">
                  <c:v>1</c:v>
                </c:pt>
                <c:pt idx="72">
                  <c:v>0</c:v>
                </c:pt>
                <c:pt idx="73">
                  <c:v>2</c:v>
                </c:pt>
                <c:pt idx="74">
                  <c:v>1</c:v>
                </c:pt>
                <c:pt idx="75">
                  <c:v>2</c:v>
                </c:pt>
                <c:pt idx="76">
                  <c:v>1</c:v>
                </c:pt>
                <c:pt idx="77">
                  <c:v>0</c:v>
                </c:pt>
                <c:pt idx="78">
                  <c:v>1</c:v>
                </c:pt>
                <c:pt idx="79">
                  <c:v>0</c:v>
                </c:pt>
                <c:pt idx="80">
                  <c:v>0</c:v>
                </c:pt>
                <c:pt idx="81">
                  <c:v>0</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2</c:v>
                </c:pt>
                <c:pt idx="99">
                  <c:v>0</c:v>
                </c:pt>
                <c:pt idx="100">
                  <c:v>0</c:v>
                </c:pt>
                <c:pt idx="101">
                  <c:v>0</c:v>
                </c:pt>
                <c:pt idx="102">
                  <c:v>0</c:v>
                </c:pt>
                <c:pt idx="103">
                  <c:v>0</c:v>
                </c:pt>
                <c:pt idx="104">
                  <c:v>0</c:v>
                </c:pt>
                <c:pt idx="105">
                  <c:v>2</c:v>
                </c:pt>
                <c:pt idx="106">
                  <c:v>0</c:v>
                </c:pt>
                <c:pt idx="107">
                  <c:v>0</c:v>
                </c:pt>
                <c:pt idx="108">
                  <c:v>0</c:v>
                </c:pt>
                <c:pt idx="109">
                  <c:v>0</c:v>
                </c:pt>
                <c:pt idx="110">
                  <c:v>0</c:v>
                </c:pt>
                <c:pt idx="111">
                  <c:v>2</c:v>
                </c:pt>
                <c:pt idx="112">
                  <c:v>0</c:v>
                </c:pt>
                <c:pt idx="113">
                  <c:v>0</c:v>
                </c:pt>
                <c:pt idx="114">
                  <c:v>0</c:v>
                </c:pt>
              </c:numCache>
            </c:numRef>
          </c:val>
          <c:smooth val="0"/>
          <c:extLst>
            <c:ext xmlns:c16="http://schemas.microsoft.com/office/drawing/2014/chart" uri="{C3380CC4-5D6E-409C-BE32-E72D297353CC}">
              <c16:uniqueId val="{00000000-8E3B-4AA5-B916-874E1CF52171}"/>
            </c:ext>
          </c:extLst>
        </c:ser>
        <c:dLbls>
          <c:showLegendKey val="0"/>
          <c:showVal val="0"/>
          <c:showCatName val="0"/>
          <c:showSerName val="0"/>
          <c:showPercent val="0"/>
          <c:showBubbleSize val="0"/>
        </c:dLbls>
        <c:smooth val="0"/>
        <c:axId val="2111810975"/>
        <c:axId val="2111800575"/>
      </c:lineChart>
      <c:catAx>
        <c:axId val="2111810975"/>
        <c:scaling>
          <c:orientation val="minMax"/>
        </c:scaling>
        <c:delete val="0"/>
        <c:axPos val="b"/>
        <c:numFmt formatCode="General" sourceLinked="1"/>
        <c:majorTickMark val="none"/>
        <c:minorTickMark val="none"/>
        <c:tickLblPos val="nextTo"/>
        <c:spPr>
          <a:noFill/>
          <a:ln w="63500" cap="flat" cmpd="sng" algn="ctr">
            <a:solidFill>
              <a:schemeClr val="tx1">
                <a:lumMod val="15000"/>
                <a:lumOff val="85000"/>
              </a:schemeClr>
            </a:solidFill>
            <a:round/>
          </a:ln>
          <a:effectLst/>
        </c:spPr>
        <c:txPr>
          <a:bodyPr rot="-60000000" spcFirstLastPara="1" vertOverflow="ellipsis" vert="horz" wrap="square" anchor="ctr" anchorCtr="1"/>
          <a:lstStyle/>
          <a:p>
            <a:pPr>
              <a:defRPr sz="1550" b="0" i="0" u="none" strike="noStrike" kern="1200" baseline="0">
                <a:solidFill>
                  <a:schemeClr val="tx1">
                    <a:lumMod val="65000"/>
                    <a:lumOff val="35000"/>
                  </a:schemeClr>
                </a:solidFill>
                <a:latin typeface="+mn-lt"/>
                <a:ea typeface="+mn-ea"/>
                <a:cs typeface="+mn-cs"/>
              </a:defRPr>
            </a:pPr>
            <a:endParaRPr lang="en-US"/>
          </a:p>
        </c:txPr>
        <c:crossAx val="2111800575"/>
        <c:crosses val="autoZero"/>
        <c:auto val="1"/>
        <c:lblAlgn val="ctr"/>
        <c:lblOffset val="100"/>
        <c:noMultiLvlLbl val="0"/>
      </c:catAx>
      <c:valAx>
        <c:axId val="21118005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1810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791022649946533E-2"/>
          <c:y val="3.2196336794689175E-2"/>
          <c:w val="0.90906082920190534"/>
          <c:h val="0.82557807499389146"/>
        </c:manualLayout>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none"/>
          </c:marker>
          <c:cat>
            <c:numRef>
              <c:f>Sheet1!$A$2:$A$1117</c:f>
              <c:numCache>
                <c:formatCode>General</c:formatCode>
                <c:ptCount val="111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pt idx="421">
                  <c:v>422</c:v>
                </c:pt>
                <c:pt idx="422">
                  <c:v>423</c:v>
                </c:pt>
                <c:pt idx="423">
                  <c:v>424</c:v>
                </c:pt>
                <c:pt idx="424">
                  <c:v>425</c:v>
                </c:pt>
                <c:pt idx="425">
                  <c:v>426</c:v>
                </c:pt>
                <c:pt idx="426">
                  <c:v>427</c:v>
                </c:pt>
                <c:pt idx="427">
                  <c:v>428</c:v>
                </c:pt>
                <c:pt idx="428">
                  <c:v>429</c:v>
                </c:pt>
                <c:pt idx="429">
                  <c:v>430</c:v>
                </c:pt>
                <c:pt idx="430">
                  <c:v>431</c:v>
                </c:pt>
                <c:pt idx="431">
                  <c:v>432</c:v>
                </c:pt>
                <c:pt idx="432">
                  <c:v>433</c:v>
                </c:pt>
                <c:pt idx="433">
                  <c:v>434</c:v>
                </c:pt>
                <c:pt idx="434">
                  <c:v>435</c:v>
                </c:pt>
                <c:pt idx="435">
                  <c:v>436</c:v>
                </c:pt>
                <c:pt idx="436">
                  <c:v>437</c:v>
                </c:pt>
                <c:pt idx="437">
                  <c:v>438</c:v>
                </c:pt>
                <c:pt idx="438">
                  <c:v>439</c:v>
                </c:pt>
                <c:pt idx="439">
                  <c:v>440</c:v>
                </c:pt>
                <c:pt idx="440">
                  <c:v>441</c:v>
                </c:pt>
                <c:pt idx="441">
                  <c:v>442</c:v>
                </c:pt>
                <c:pt idx="442">
                  <c:v>443</c:v>
                </c:pt>
                <c:pt idx="443">
                  <c:v>444</c:v>
                </c:pt>
                <c:pt idx="444">
                  <c:v>445</c:v>
                </c:pt>
                <c:pt idx="445">
                  <c:v>446</c:v>
                </c:pt>
                <c:pt idx="446">
                  <c:v>447</c:v>
                </c:pt>
                <c:pt idx="447">
                  <c:v>448</c:v>
                </c:pt>
                <c:pt idx="448">
                  <c:v>449</c:v>
                </c:pt>
                <c:pt idx="449">
                  <c:v>450</c:v>
                </c:pt>
                <c:pt idx="450">
                  <c:v>451</c:v>
                </c:pt>
                <c:pt idx="451">
                  <c:v>452</c:v>
                </c:pt>
                <c:pt idx="452">
                  <c:v>453</c:v>
                </c:pt>
                <c:pt idx="453">
                  <c:v>454</c:v>
                </c:pt>
                <c:pt idx="454">
                  <c:v>455</c:v>
                </c:pt>
                <c:pt idx="455">
                  <c:v>456</c:v>
                </c:pt>
                <c:pt idx="456">
                  <c:v>457</c:v>
                </c:pt>
                <c:pt idx="457">
                  <c:v>458</c:v>
                </c:pt>
                <c:pt idx="458">
                  <c:v>459</c:v>
                </c:pt>
                <c:pt idx="459">
                  <c:v>460</c:v>
                </c:pt>
                <c:pt idx="460">
                  <c:v>461</c:v>
                </c:pt>
                <c:pt idx="461">
                  <c:v>462</c:v>
                </c:pt>
                <c:pt idx="462">
                  <c:v>463</c:v>
                </c:pt>
                <c:pt idx="463">
                  <c:v>464</c:v>
                </c:pt>
                <c:pt idx="464">
                  <c:v>465</c:v>
                </c:pt>
                <c:pt idx="465">
                  <c:v>466</c:v>
                </c:pt>
                <c:pt idx="466">
                  <c:v>467</c:v>
                </c:pt>
                <c:pt idx="467">
                  <c:v>468</c:v>
                </c:pt>
                <c:pt idx="468">
                  <c:v>469</c:v>
                </c:pt>
                <c:pt idx="469">
                  <c:v>470</c:v>
                </c:pt>
                <c:pt idx="470">
                  <c:v>471</c:v>
                </c:pt>
                <c:pt idx="471">
                  <c:v>472</c:v>
                </c:pt>
                <c:pt idx="472">
                  <c:v>473</c:v>
                </c:pt>
                <c:pt idx="473">
                  <c:v>474</c:v>
                </c:pt>
                <c:pt idx="474">
                  <c:v>475</c:v>
                </c:pt>
                <c:pt idx="475">
                  <c:v>476</c:v>
                </c:pt>
                <c:pt idx="476">
                  <c:v>477</c:v>
                </c:pt>
                <c:pt idx="477">
                  <c:v>478</c:v>
                </c:pt>
                <c:pt idx="478">
                  <c:v>479</c:v>
                </c:pt>
                <c:pt idx="479">
                  <c:v>480</c:v>
                </c:pt>
                <c:pt idx="480">
                  <c:v>481</c:v>
                </c:pt>
                <c:pt idx="481">
                  <c:v>482</c:v>
                </c:pt>
                <c:pt idx="482">
                  <c:v>483</c:v>
                </c:pt>
                <c:pt idx="483">
                  <c:v>484</c:v>
                </c:pt>
                <c:pt idx="484">
                  <c:v>485</c:v>
                </c:pt>
                <c:pt idx="485">
                  <c:v>486</c:v>
                </c:pt>
                <c:pt idx="486">
                  <c:v>487</c:v>
                </c:pt>
                <c:pt idx="487">
                  <c:v>488</c:v>
                </c:pt>
                <c:pt idx="488">
                  <c:v>489</c:v>
                </c:pt>
                <c:pt idx="489">
                  <c:v>490</c:v>
                </c:pt>
                <c:pt idx="490">
                  <c:v>491</c:v>
                </c:pt>
                <c:pt idx="491">
                  <c:v>492</c:v>
                </c:pt>
                <c:pt idx="492">
                  <c:v>493</c:v>
                </c:pt>
                <c:pt idx="493">
                  <c:v>494</c:v>
                </c:pt>
                <c:pt idx="494">
                  <c:v>495</c:v>
                </c:pt>
                <c:pt idx="495">
                  <c:v>496</c:v>
                </c:pt>
                <c:pt idx="496">
                  <c:v>497</c:v>
                </c:pt>
                <c:pt idx="497">
                  <c:v>498</c:v>
                </c:pt>
                <c:pt idx="498">
                  <c:v>499</c:v>
                </c:pt>
                <c:pt idx="499">
                  <c:v>500</c:v>
                </c:pt>
                <c:pt idx="500">
                  <c:v>501</c:v>
                </c:pt>
                <c:pt idx="501">
                  <c:v>502</c:v>
                </c:pt>
                <c:pt idx="502">
                  <c:v>503</c:v>
                </c:pt>
                <c:pt idx="503">
                  <c:v>504</c:v>
                </c:pt>
                <c:pt idx="504">
                  <c:v>505</c:v>
                </c:pt>
                <c:pt idx="505">
                  <c:v>506</c:v>
                </c:pt>
                <c:pt idx="506">
                  <c:v>507</c:v>
                </c:pt>
                <c:pt idx="507">
                  <c:v>508</c:v>
                </c:pt>
                <c:pt idx="508">
                  <c:v>509</c:v>
                </c:pt>
                <c:pt idx="509">
                  <c:v>510</c:v>
                </c:pt>
                <c:pt idx="510">
                  <c:v>511</c:v>
                </c:pt>
                <c:pt idx="511">
                  <c:v>512</c:v>
                </c:pt>
                <c:pt idx="512">
                  <c:v>513</c:v>
                </c:pt>
                <c:pt idx="513">
                  <c:v>514</c:v>
                </c:pt>
                <c:pt idx="514">
                  <c:v>515</c:v>
                </c:pt>
                <c:pt idx="515">
                  <c:v>516</c:v>
                </c:pt>
                <c:pt idx="516">
                  <c:v>517</c:v>
                </c:pt>
                <c:pt idx="517">
                  <c:v>518</c:v>
                </c:pt>
                <c:pt idx="518">
                  <c:v>519</c:v>
                </c:pt>
                <c:pt idx="519">
                  <c:v>520</c:v>
                </c:pt>
                <c:pt idx="520">
                  <c:v>521</c:v>
                </c:pt>
                <c:pt idx="521">
                  <c:v>522</c:v>
                </c:pt>
                <c:pt idx="522">
                  <c:v>523</c:v>
                </c:pt>
                <c:pt idx="523">
                  <c:v>524</c:v>
                </c:pt>
                <c:pt idx="524">
                  <c:v>525</c:v>
                </c:pt>
                <c:pt idx="525">
                  <c:v>526</c:v>
                </c:pt>
                <c:pt idx="526">
                  <c:v>527</c:v>
                </c:pt>
                <c:pt idx="527">
                  <c:v>528</c:v>
                </c:pt>
                <c:pt idx="528">
                  <c:v>529</c:v>
                </c:pt>
                <c:pt idx="529">
                  <c:v>530</c:v>
                </c:pt>
                <c:pt idx="530">
                  <c:v>531</c:v>
                </c:pt>
                <c:pt idx="531">
                  <c:v>532</c:v>
                </c:pt>
                <c:pt idx="532">
                  <c:v>533</c:v>
                </c:pt>
                <c:pt idx="533">
                  <c:v>534</c:v>
                </c:pt>
                <c:pt idx="534">
                  <c:v>535</c:v>
                </c:pt>
                <c:pt idx="535">
                  <c:v>536</c:v>
                </c:pt>
                <c:pt idx="536">
                  <c:v>537</c:v>
                </c:pt>
                <c:pt idx="537">
                  <c:v>538</c:v>
                </c:pt>
                <c:pt idx="538">
                  <c:v>539</c:v>
                </c:pt>
                <c:pt idx="539">
                  <c:v>540</c:v>
                </c:pt>
                <c:pt idx="540">
                  <c:v>541</c:v>
                </c:pt>
                <c:pt idx="541">
                  <c:v>542</c:v>
                </c:pt>
                <c:pt idx="542">
                  <c:v>543</c:v>
                </c:pt>
                <c:pt idx="543">
                  <c:v>544</c:v>
                </c:pt>
                <c:pt idx="544">
                  <c:v>545</c:v>
                </c:pt>
                <c:pt idx="545">
                  <c:v>546</c:v>
                </c:pt>
                <c:pt idx="546">
                  <c:v>547</c:v>
                </c:pt>
                <c:pt idx="547">
                  <c:v>548</c:v>
                </c:pt>
                <c:pt idx="548">
                  <c:v>549</c:v>
                </c:pt>
                <c:pt idx="549">
                  <c:v>550</c:v>
                </c:pt>
                <c:pt idx="550">
                  <c:v>551</c:v>
                </c:pt>
                <c:pt idx="551">
                  <c:v>552</c:v>
                </c:pt>
                <c:pt idx="552">
                  <c:v>553</c:v>
                </c:pt>
                <c:pt idx="553">
                  <c:v>554</c:v>
                </c:pt>
                <c:pt idx="554">
                  <c:v>555</c:v>
                </c:pt>
                <c:pt idx="555">
                  <c:v>556</c:v>
                </c:pt>
                <c:pt idx="556">
                  <c:v>557</c:v>
                </c:pt>
                <c:pt idx="557">
                  <c:v>558</c:v>
                </c:pt>
                <c:pt idx="558">
                  <c:v>559</c:v>
                </c:pt>
                <c:pt idx="559">
                  <c:v>560</c:v>
                </c:pt>
                <c:pt idx="560">
                  <c:v>561</c:v>
                </c:pt>
                <c:pt idx="561">
                  <c:v>562</c:v>
                </c:pt>
                <c:pt idx="562">
                  <c:v>563</c:v>
                </c:pt>
                <c:pt idx="563">
                  <c:v>564</c:v>
                </c:pt>
                <c:pt idx="564">
                  <c:v>565</c:v>
                </c:pt>
                <c:pt idx="565">
                  <c:v>566</c:v>
                </c:pt>
                <c:pt idx="566">
                  <c:v>567</c:v>
                </c:pt>
                <c:pt idx="567">
                  <c:v>568</c:v>
                </c:pt>
                <c:pt idx="568">
                  <c:v>569</c:v>
                </c:pt>
                <c:pt idx="569">
                  <c:v>570</c:v>
                </c:pt>
                <c:pt idx="570">
                  <c:v>571</c:v>
                </c:pt>
                <c:pt idx="571">
                  <c:v>572</c:v>
                </c:pt>
                <c:pt idx="572">
                  <c:v>573</c:v>
                </c:pt>
                <c:pt idx="573">
                  <c:v>574</c:v>
                </c:pt>
                <c:pt idx="574">
                  <c:v>575</c:v>
                </c:pt>
                <c:pt idx="575">
                  <c:v>576</c:v>
                </c:pt>
                <c:pt idx="576">
                  <c:v>577</c:v>
                </c:pt>
                <c:pt idx="577">
                  <c:v>578</c:v>
                </c:pt>
                <c:pt idx="578">
                  <c:v>579</c:v>
                </c:pt>
                <c:pt idx="579">
                  <c:v>580</c:v>
                </c:pt>
                <c:pt idx="580">
                  <c:v>581</c:v>
                </c:pt>
                <c:pt idx="581">
                  <c:v>582</c:v>
                </c:pt>
                <c:pt idx="582">
                  <c:v>583</c:v>
                </c:pt>
                <c:pt idx="583">
                  <c:v>584</c:v>
                </c:pt>
                <c:pt idx="584">
                  <c:v>585</c:v>
                </c:pt>
                <c:pt idx="585">
                  <c:v>586</c:v>
                </c:pt>
                <c:pt idx="586">
                  <c:v>587</c:v>
                </c:pt>
                <c:pt idx="587">
                  <c:v>588</c:v>
                </c:pt>
                <c:pt idx="588">
                  <c:v>589</c:v>
                </c:pt>
                <c:pt idx="589">
                  <c:v>590</c:v>
                </c:pt>
                <c:pt idx="590">
                  <c:v>591</c:v>
                </c:pt>
                <c:pt idx="591">
                  <c:v>592</c:v>
                </c:pt>
                <c:pt idx="592">
                  <c:v>593</c:v>
                </c:pt>
                <c:pt idx="593">
                  <c:v>594</c:v>
                </c:pt>
                <c:pt idx="594">
                  <c:v>595</c:v>
                </c:pt>
                <c:pt idx="595">
                  <c:v>596</c:v>
                </c:pt>
                <c:pt idx="596">
                  <c:v>597</c:v>
                </c:pt>
                <c:pt idx="597">
                  <c:v>598</c:v>
                </c:pt>
                <c:pt idx="598">
                  <c:v>599</c:v>
                </c:pt>
                <c:pt idx="599">
                  <c:v>600</c:v>
                </c:pt>
                <c:pt idx="600">
                  <c:v>601</c:v>
                </c:pt>
                <c:pt idx="601">
                  <c:v>602</c:v>
                </c:pt>
                <c:pt idx="602">
                  <c:v>603</c:v>
                </c:pt>
                <c:pt idx="603">
                  <c:v>604</c:v>
                </c:pt>
                <c:pt idx="604">
                  <c:v>605</c:v>
                </c:pt>
                <c:pt idx="605">
                  <c:v>606</c:v>
                </c:pt>
                <c:pt idx="606">
                  <c:v>607</c:v>
                </c:pt>
                <c:pt idx="607">
                  <c:v>608</c:v>
                </c:pt>
                <c:pt idx="608">
                  <c:v>609</c:v>
                </c:pt>
                <c:pt idx="609">
                  <c:v>610</c:v>
                </c:pt>
                <c:pt idx="610">
                  <c:v>611</c:v>
                </c:pt>
                <c:pt idx="611">
                  <c:v>612</c:v>
                </c:pt>
                <c:pt idx="612">
                  <c:v>613</c:v>
                </c:pt>
                <c:pt idx="613">
                  <c:v>614</c:v>
                </c:pt>
                <c:pt idx="614">
                  <c:v>615</c:v>
                </c:pt>
                <c:pt idx="615">
                  <c:v>616</c:v>
                </c:pt>
                <c:pt idx="616">
                  <c:v>617</c:v>
                </c:pt>
                <c:pt idx="617">
                  <c:v>618</c:v>
                </c:pt>
                <c:pt idx="618">
                  <c:v>619</c:v>
                </c:pt>
                <c:pt idx="619">
                  <c:v>620</c:v>
                </c:pt>
                <c:pt idx="620">
                  <c:v>621</c:v>
                </c:pt>
                <c:pt idx="621">
                  <c:v>622</c:v>
                </c:pt>
                <c:pt idx="622">
                  <c:v>623</c:v>
                </c:pt>
                <c:pt idx="623">
                  <c:v>624</c:v>
                </c:pt>
                <c:pt idx="624">
                  <c:v>625</c:v>
                </c:pt>
                <c:pt idx="625">
                  <c:v>626</c:v>
                </c:pt>
                <c:pt idx="626">
                  <c:v>627</c:v>
                </c:pt>
                <c:pt idx="627">
                  <c:v>628</c:v>
                </c:pt>
                <c:pt idx="628">
                  <c:v>629</c:v>
                </c:pt>
                <c:pt idx="629">
                  <c:v>630</c:v>
                </c:pt>
                <c:pt idx="630">
                  <c:v>631</c:v>
                </c:pt>
                <c:pt idx="631">
                  <c:v>632</c:v>
                </c:pt>
                <c:pt idx="632">
                  <c:v>633</c:v>
                </c:pt>
                <c:pt idx="633">
                  <c:v>634</c:v>
                </c:pt>
                <c:pt idx="634">
                  <c:v>635</c:v>
                </c:pt>
                <c:pt idx="635">
                  <c:v>636</c:v>
                </c:pt>
                <c:pt idx="636">
                  <c:v>637</c:v>
                </c:pt>
                <c:pt idx="637">
                  <c:v>638</c:v>
                </c:pt>
                <c:pt idx="638">
                  <c:v>639</c:v>
                </c:pt>
                <c:pt idx="639">
                  <c:v>640</c:v>
                </c:pt>
                <c:pt idx="640">
                  <c:v>641</c:v>
                </c:pt>
                <c:pt idx="641">
                  <c:v>642</c:v>
                </c:pt>
                <c:pt idx="642">
                  <c:v>643</c:v>
                </c:pt>
                <c:pt idx="643">
                  <c:v>644</c:v>
                </c:pt>
                <c:pt idx="644">
                  <c:v>645</c:v>
                </c:pt>
                <c:pt idx="645">
                  <c:v>646</c:v>
                </c:pt>
                <c:pt idx="646">
                  <c:v>647</c:v>
                </c:pt>
                <c:pt idx="647">
                  <c:v>648</c:v>
                </c:pt>
                <c:pt idx="648">
                  <c:v>649</c:v>
                </c:pt>
                <c:pt idx="649">
                  <c:v>650</c:v>
                </c:pt>
                <c:pt idx="650">
                  <c:v>651</c:v>
                </c:pt>
                <c:pt idx="651">
                  <c:v>652</c:v>
                </c:pt>
                <c:pt idx="652">
                  <c:v>653</c:v>
                </c:pt>
                <c:pt idx="653">
                  <c:v>654</c:v>
                </c:pt>
                <c:pt idx="654">
                  <c:v>655</c:v>
                </c:pt>
                <c:pt idx="655">
                  <c:v>656</c:v>
                </c:pt>
                <c:pt idx="656">
                  <c:v>657</c:v>
                </c:pt>
                <c:pt idx="657">
                  <c:v>658</c:v>
                </c:pt>
                <c:pt idx="658">
                  <c:v>659</c:v>
                </c:pt>
                <c:pt idx="659">
                  <c:v>660</c:v>
                </c:pt>
                <c:pt idx="660">
                  <c:v>661</c:v>
                </c:pt>
                <c:pt idx="661">
                  <c:v>662</c:v>
                </c:pt>
                <c:pt idx="662">
                  <c:v>663</c:v>
                </c:pt>
                <c:pt idx="663">
                  <c:v>664</c:v>
                </c:pt>
                <c:pt idx="664">
                  <c:v>665</c:v>
                </c:pt>
                <c:pt idx="665">
                  <c:v>666</c:v>
                </c:pt>
                <c:pt idx="666">
                  <c:v>667</c:v>
                </c:pt>
                <c:pt idx="667">
                  <c:v>668</c:v>
                </c:pt>
                <c:pt idx="668">
                  <c:v>669</c:v>
                </c:pt>
                <c:pt idx="669">
                  <c:v>670</c:v>
                </c:pt>
                <c:pt idx="670">
                  <c:v>671</c:v>
                </c:pt>
                <c:pt idx="671">
                  <c:v>672</c:v>
                </c:pt>
                <c:pt idx="672">
                  <c:v>673</c:v>
                </c:pt>
                <c:pt idx="673">
                  <c:v>674</c:v>
                </c:pt>
                <c:pt idx="674">
                  <c:v>675</c:v>
                </c:pt>
                <c:pt idx="675">
                  <c:v>676</c:v>
                </c:pt>
                <c:pt idx="676">
                  <c:v>677</c:v>
                </c:pt>
                <c:pt idx="677">
                  <c:v>678</c:v>
                </c:pt>
                <c:pt idx="678">
                  <c:v>679</c:v>
                </c:pt>
                <c:pt idx="679">
                  <c:v>680</c:v>
                </c:pt>
                <c:pt idx="680">
                  <c:v>681</c:v>
                </c:pt>
                <c:pt idx="681">
                  <c:v>682</c:v>
                </c:pt>
                <c:pt idx="682">
                  <c:v>683</c:v>
                </c:pt>
                <c:pt idx="683">
                  <c:v>684</c:v>
                </c:pt>
                <c:pt idx="684">
                  <c:v>685</c:v>
                </c:pt>
                <c:pt idx="685">
                  <c:v>686</c:v>
                </c:pt>
                <c:pt idx="686">
                  <c:v>687</c:v>
                </c:pt>
                <c:pt idx="687">
                  <c:v>688</c:v>
                </c:pt>
                <c:pt idx="688">
                  <c:v>689</c:v>
                </c:pt>
                <c:pt idx="689">
                  <c:v>690</c:v>
                </c:pt>
                <c:pt idx="690">
                  <c:v>691</c:v>
                </c:pt>
                <c:pt idx="691">
                  <c:v>692</c:v>
                </c:pt>
                <c:pt idx="692">
                  <c:v>693</c:v>
                </c:pt>
                <c:pt idx="693">
                  <c:v>694</c:v>
                </c:pt>
                <c:pt idx="694">
                  <c:v>695</c:v>
                </c:pt>
                <c:pt idx="695">
                  <c:v>696</c:v>
                </c:pt>
                <c:pt idx="696">
                  <c:v>697</c:v>
                </c:pt>
                <c:pt idx="697">
                  <c:v>698</c:v>
                </c:pt>
                <c:pt idx="698">
                  <c:v>699</c:v>
                </c:pt>
                <c:pt idx="699">
                  <c:v>700</c:v>
                </c:pt>
                <c:pt idx="700">
                  <c:v>701</c:v>
                </c:pt>
                <c:pt idx="701">
                  <c:v>702</c:v>
                </c:pt>
                <c:pt idx="702">
                  <c:v>703</c:v>
                </c:pt>
                <c:pt idx="703">
                  <c:v>704</c:v>
                </c:pt>
                <c:pt idx="704">
                  <c:v>705</c:v>
                </c:pt>
                <c:pt idx="705">
                  <c:v>706</c:v>
                </c:pt>
                <c:pt idx="706">
                  <c:v>707</c:v>
                </c:pt>
                <c:pt idx="707">
                  <c:v>708</c:v>
                </c:pt>
                <c:pt idx="708">
                  <c:v>709</c:v>
                </c:pt>
                <c:pt idx="709">
                  <c:v>710</c:v>
                </c:pt>
                <c:pt idx="710">
                  <c:v>711</c:v>
                </c:pt>
                <c:pt idx="711">
                  <c:v>712</c:v>
                </c:pt>
                <c:pt idx="712">
                  <c:v>713</c:v>
                </c:pt>
                <c:pt idx="713">
                  <c:v>714</c:v>
                </c:pt>
                <c:pt idx="714">
                  <c:v>715</c:v>
                </c:pt>
                <c:pt idx="715">
                  <c:v>716</c:v>
                </c:pt>
                <c:pt idx="716">
                  <c:v>717</c:v>
                </c:pt>
                <c:pt idx="717">
                  <c:v>718</c:v>
                </c:pt>
                <c:pt idx="718">
                  <c:v>719</c:v>
                </c:pt>
                <c:pt idx="719">
                  <c:v>720</c:v>
                </c:pt>
                <c:pt idx="720">
                  <c:v>721</c:v>
                </c:pt>
                <c:pt idx="721">
                  <c:v>722</c:v>
                </c:pt>
                <c:pt idx="722">
                  <c:v>723</c:v>
                </c:pt>
                <c:pt idx="723">
                  <c:v>724</c:v>
                </c:pt>
                <c:pt idx="724">
                  <c:v>725</c:v>
                </c:pt>
                <c:pt idx="725">
                  <c:v>726</c:v>
                </c:pt>
                <c:pt idx="726">
                  <c:v>727</c:v>
                </c:pt>
                <c:pt idx="727">
                  <c:v>728</c:v>
                </c:pt>
                <c:pt idx="728">
                  <c:v>729</c:v>
                </c:pt>
                <c:pt idx="729">
                  <c:v>730</c:v>
                </c:pt>
                <c:pt idx="730">
                  <c:v>731</c:v>
                </c:pt>
                <c:pt idx="731">
                  <c:v>732</c:v>
                </c:pt>
                <c:pt idx="732">
                  <c:v>733</c:v>
                </c:pt>
                <c:pt idx="733">
                  <c:v>734</c:v>
                </c:pt>
                <c:pt idx="734">
                  <c:v>735</c:v>
                </c:pt>
                <c:pt idx="735">
                  <c:v>736</c:v>
                </c:pt>
                <c:pt idx="736">
                  <c:v>737</c:v>
                </c:pt>
                <c:pt idx="737">
                  <c:v>738</c:v>
                </c:pt>
                <c:pt idx="738">
                  <c:v>739</c:v>
                </c:pt>
                <c:pt idx="739">
                  <c:v>740</c:v>
                </c:pt>
                <c:pt idx="740">
                  <c:v>741</c:v>
                </c:pt>
                <c:pt idx="741">
                  <c:v>742</c:v>
                </c:pt>
                <c:pt idx="742">
                  <c:v>743</c:v>
                </c:pt>
                <c:pt idx="743">
                  <c:v>744</c:v>
                </c:pt>
                <c:pt idx="744">
                  <c:v>745</c:v>
                </c:pt>
                <c:pt idx="745">
                  <c:v>746</c:v>
                </c:pt>
                <c:pt idx="746">
                  <c:v>747</c:v>
                </c:pt>
                <c:pt idx="747">
                  <c:v>748</c:v>
                </c:pt>
                <c:pt idx="748">
                  <c:v>749</c:v>
                </c:pt>
                <c:pt idx="749">
                  <c:v>750</c:v>
                </c:pt>
                <c:pt idx="750">
                  <c:v>751</c:v>
                </c:pt>
                <c:pt idx="751">
                  <c:v>752</c:v>
                </c:pt>
                <c:pt idx="752">
                  <c:v>753</c:v>
                </c:pt>
                <c:pt idx="753">
                  <c:v>754</c:v>
                </c:pt>
                <c:pt idx="754">
                  <c:v>755</c:v>
                </c:pt>
                <c:pt idx="755">
                  <c:v>756</c:v>
                </c:pt>
                <c:pt idx="756">
                  <c:v>757</c:v>
                </c:pt>
                <c:pt idx="757">
                  <c:v>758</c:v>
                </c:pt>
                <c:pt idx="758">
                  <c:v>759</c:v>
                </c:pt>
                <c:pt idx="759">
                  <c:v>760</c:v>
                </c:pt>
                <c:pt idx="760">
                  <c:v>761</c:v>
                </c:pt>
                <c:pt idx="761">
                  <c:v>762</c:v>
                </c:pt>
                <c:pt idx="762">
                  <c:v>763</c:v>
                </c:pt>
                <c:pt idx="763">
                  <c:v>764</c:v>
                </c:pt>
                <c:pt idx="764">
                  <c:v>765</c:v>
                </c:pt>
                <c:pt idx="765">
                  <c:v>766</c:v>
                </c:pt>
                <c:pt idx="766">
                  <c:v>767</c:v>
                </c:pt>
                <c:pt idx="767">
                  <c:v>768</c:v>
                </c:pt>
                <c:pt idx="768">
                  <c:v>769</c:v>
                </c:pt>
                <c:pt idx="769">
                  <c:v>770</c:v>
                </c:pt>
                <c:pt idx="770">
                  <c:v>771</c:v>
                </c:pt>
                <c:pt idx="771">
                  <c:v>772</c:v>
                </c:pt>
                <c:pt idx="772">
                  <c:v>773</c:v>
                </c:pt>
                <c:pt idx="773">
                  <c:v>774</c:v>
                </c:pt>
                <c:pt idx="774">
                  <c:v>775</c:v>
                </c:pt>
                <c:pt idx="775">
                  <c:v>776</c:v>
                </c:pt>
                <c:pt idx="776">
                  <c:v>777</c:v>
                </c:pt>
                <c:pt idx="777">
                  <c:v>778</c:v>
                </c:pt>
                <c:pt idx="778">
                  <c:v>779</c:v>
                </c:pt>
                <c:pt idx="779">
                  <c:v>780</c:v>
                </c:pt>
                <c:pt idx="780">
                  <c:v>781</c:v>
                </c:pt>
                <c:pt idx="781">
                  <c:v>782</c:v>
                </c:pt>
                <c:pt idx="782">
                  <c:v>783</c:v>
                </c:pt>
                <c:pt idx="783">
                  <c:v>784</c:v>
                </c:pt>
                <c:pt idx="784">
                  <c:v>785</c:v>
                </c:pt>
                <c:pt idx="785">
                  <c:v>786</c:v>
                </c:pt>
                <c:pt idx="786">
                  <c:v>787</c:v>
                </c:pt>
                <c:pt idx="787">
                  <c:v>788</c:v>
                </c:pt>
                <c:pt idx="788">
                  <c:v>789</c:v>
                </c:pt>
                <c:pt idx="789">
                  <c:v>790</c:v>
                </c:pt>
                <c:pt idx="790">
                  <c:v>791</c:v>
                </c:pt>
                <c:pt idx="791">
                  <c:v>792</c:v>
                </c:pt>
                <c:pt idx="792">
                  <c:v>793</c:v>
                </c:pt>
                <c:pt idx="793">
                  <c:v>794</c:v>
                </c:pt>
                <c:pt idx="794">
                  <c:v>795</c:v>
                </c:pt>
                <c:pt idx="795">
                  <c:v>796</c:v>
                </c:pt>
                <c:pt idx="796">
                  <c:v>797</c:v>
                </c:pt>
                <c:pt idx="797">
                  <c:v>798</c:v>
                </c:pt>
                <c:pt idx="798">
                  <c:v>799</c:v>
                </c:pt>
                <c:pt idx="799">
                  <c:v>800</c:v>
                </c:pt>
                <c:pt idx="800">
                  <c:v>801</c:v>
                </c:pt>
                <c:pt idx="801">
                  <c:v>802</c:v>
                </c:pt>
                <c:pt idx="802">
                  <c:v>803</c:v>
                </c:pt>
                <c:pt idx="803">
                  <c:v>804</c:v>
                </c:pt>
                <c:pt idx="804">
                  <c:v>805</c:v>
                </c:pt>
                <c:pt idx="805">
                  <c:v>806</c:v>
                </c:pt>
                <c:pt idx="806">
                  <c:v>807</c:v>
                </c:pt>
                <c:pt idx="807">
                  <c:v>808</c:v>
                </c:pt>
                <c:pt idx="808">
                  <c:v>809</c:v>
                </c:pt>
                <c:pt idx="809">
                  <c:v>810</c:v>
                </c:pt>
                <c:pt idx="810">
                  <c:v>811</c:v>
                </c:pt>
                <c:pt idx="811">
                  <c:v>812</c:v>
                </c:pt>
                <c:pt idx="812">
                  <c:v>813</c:v>
                </c:pt>
                <c:pt idx="813">
                  <c:v>814</c:v>
                </c:pt>
                <c:pt idx="814">
                  <c:v>815</c:v>
                </c:pt>
                <c:pt idx="815">
                  <c:v>816</c:v>
                </c:pt>
                <c:pt idx="816">
                  <c:v>817</c:v>
                </c:pt>
                <c:pt idx="817">
                  <c:v>818</c:v>
                </c:pt>
                <c:pt idx="818">
                  <c:v>819</c:v>
                </c:pt>
                <c:pt idx="819">
                  <c:v>820</c:v>
                </c:pt>
                <c:pt idx="820">
                  <c:v>821</c:v>
                </c:pt>
                <c:pt idx="821">
                  <c:v>822</c:v>
                </c:pt>
                <c:pt idx="822">
                  <c:v>823</c:v>
                </c:pt>
                <c:pt idx="823">
                  <c:v>824</c:v>
                </c:pt>
                <c:pt idx="824">
                  <c:v>825</c:v>
                </c:pt>
                <c:pt idx="825">
                  <c:v>826</c:v>
                </c:pt>
                <c:pt idx="826">
                  <c:v>827</c:v>
                </c:pt>
                <c:pt idx="827">
                  <c:v>828</c:v>
                </c:pt>
                <c:pt idx="828">
                  <c:v>829</c:v>
                </c:pt>
                <c:pt idx="829">
                  <c:v>830</c:v>
                </c:pt>
                <c:pt idx="830">
                  <c:v>831</c:v>
                </c:pt>
                <c:pt idx="831">
                  <c:v>832</c:v>
                </c:pt>
                <c:pt idx="832">
                  <c:v>833</c:v>
                </c:pt>
                <c:pt idx="833">
                  <c:v>834</c:v>
                </c:pt>
                <c:pt idx="834">
                  <c:v>835</c:v>
                </c:pt>
                <c:pt idx="835">
                  <c:v>836</c:v>
                </c:pt>
                <c:pt idx="836">
                  <c:v>837</c:v>
                </c:pt>
                <c:pt idx="837">
                  <c:v>838</c:v>
                </c:pt>
                <c:pt idx="838">
                  <c:v>839</c:v>
                </c:pt>
                <c:pt idx="839">
                  <c:v>840</c:v>
                </c:pt>
                <c:pt idx="840">
                  <c:v>841</c:v>
                </c:pt>
                <c:pt idx="841">
                  <c:v>842</c:v>
                </c:pt>
                <c:pt idx="842">
                  <c:v>843</c:v>
                </c:pt>
                <c:pt idx="843">
                  <c:v>844</c:v>
                </c:pt>
                <c:pt idx="844">
                  <c:v>845</c:v>
                </c:pt>
                <c:pt idx="845">
                  <c:v>846</c:v>
                </c:pt>
                <c:pt idx="846">
                  <c:v>847</c:v>
                </c:pt>
                <c:pt idx="847">
                  <c:v>848</c:v>
                </c:pt>
                <c:pt idx="848">
                  <c:v>849</c:v>
                </c:pt>
                <c:pt idx="849">
                  <c:v>850</c:v>
                </c:pt>
                <c:pt idx="850">
                  <c:v>851</c:v>
                </c:pt>
                <c:pt idx="851">
                  <c:v>852</c:v>
                </c:pt>
                <c:pt idx="852">
                  <c:v>853</c:v>
                </c:pt>
                <c:pt idx="853">
                  <c:v>854</c:v>
                </c:pt>
                <c:pt idx="854">
                  <c:v>855</c:v>
                </c:pt>
                <c:pt idx="855">
                  <c:v>856</c:v>
                </c:pt>
                <c:pt idx="856">
                  <c:v>857</c:v>
                </c:pt>
                <c:pt idx="857">
                  <c:v>858</c:v>
                </c:pt>
                <c:pt idx="858">
                  <c:v>859</c:v>
                </c:pt>
                <c:pt idx="859">
                  <c:v>860</c:v>
                </c:pt>
                <c:pt idx="860">
                  <c:v>861</c:v>
                </c:pt>
                <c:pt idx="861">
                  <c:v>862</c:v>
                </c:pt>
                <c:pt idx="862">
                  <c:v>863</c:v>
                </c:pt>
                <c:pt idx="863">
                  <c:v>864</c:v>
                </c:pt>
                <c:pt idx="864">
                  <c:v>865</c:v>
                </c:pt>
                <c:pt idx="865">
                  <c:v>866</c:v>
                </c:pt>
                <c:pt idx="866">
                  <c:v>867</c:v>
                </c:pt>
                <c:pt idx="867">
                  <c:v>868</c:v>
                </c:pt>
                <c:pt idx="868">
                  <c:v>869</c:v>
                </c:pt>
                <c:pt idx="869">
                  <c:v>870</c:v>
                </c:pt>
                <c:pt idx="870">
                  <c:v>871</c:v>
                </c:pt>
                <c:pt idx="871">
                  <c:v>872</c:v>
                </c:pt>
                <c:pt idx="872">
                  <c:v>873</c:v>
                </c:pt>
                <c:pt idx="873">
                  <c:v>874</c:v>
                </c:pt>
                <c:pt idx="874">
                  <c:v>875</c:v>
                </c:pt>
                <c:pt idx="875">
                  <c:v>876</c:v>
                </c:pt>
                <c:pt idx="876">
                  <c:v>877</c:v>
                </c:pt>
                <c:pt idx="877">
                  <c:v>878</c:v>
                </c:pt>
                <c:pt idx="878">
                  <c:v>879</c:v>
                </c:pt>
                <c:pt idx="879">
                  <c:v>880</c:v>
                </c:pt>
                <c:pt idx="880">
                  <c:v>881</c:v>
                </c:pt>
                <c:pt idx="881">
                  <c:v>882</c:v>
                </c:pt>
                <c:pt idx="882">
                  <c:v>883</c:v>
                </c:pt>
                <c:pt idx="883">
                  <c:v>884</c:v>
                </c:pt>
                <c:pt idx="884">
                  <c:v>885</c:v>
                </c:pt>
                <c:pt idx="885">
                  <c:v>886</c:v>
                </c:pt>
                <c:pt idx="886">
                  <c:v>887</c:v>
                </c:pt>
                <c:pt idx="887">
                  <c:v>888</c:v>
                </c:pt>
                <c:pt idx="888">
                  <c:v>889</c:v>
                </c:pt>
                <c:pt idx="889">
                  <c:v>890</c:v>
                </c:pt>
                <c:pt idx="890">
                  <c:v>891</c:v>
                </c:pt>
                <c:pt idx="891">
                  <c:v>892</c:v>
                </c:pt>
                <c:pt idx="892">
                  <c:v>893</c:v>
                </c:pt>
                <c:pt idx="893">
                  <c:v>894</c:v>
                </c:pt>
                <c:pt idx="894">
                  <c:v>895</c:v>
                </c:pt>
                <c:pt idx="895">
                  <c:v>896</c:v>
                </c:pt>
                <c:pt idx="896">
                  <c:v>897</c:v>
                </c:pt>
                <c:pt idx="897">
                  <c:v>898</c:v>
                </c:pt>
                <c:pt idx="898">
                  <c:v>899</c:v>
                </c:pt>
                <c:pt idx="899">
                  <c:v>900</c:v>
                </c:pt>
                <c:pt idx="900">
                  <c:v>901</c:v>
                </c:pt>
                <c:pt idx="901">
                  <c:v>902</c:v>
                </c:pt>
                <c:pt idx="902">
                  <c:v>903</c:v>
                </c:pt>
                <c:pt idx="903">
                  <c:v>904</c:v>
                </c:pt>
                <c:pt idx="904">
                  <c:v>905</c:v>
                </c:pt>
                <c:pt idx="905">
                  <c:v>906</c:v>
                </c:pt>
                <c:pt idx="906">
                  <c:v>907</c:v>
                </c:pt>
                <c:pt idx="907">
                  <c:v>908</c:v>
                </c:pt>
                <c:pt idx="908">
                  <c:v>909</c:v>
                </c:pt>
                <c:pt idx="909">
                  <c:v>910</c:v>
                </c:pt>
                <c:pt idx="910">
                  <c:v>911</c:v>
                </c:pt>
                <c:pt idx="911">
                  <c:v>912</c:v>
                </c:pt>
                <c:pt idx="912">
                  <c:v>913</c:v>
                </c:pt>
                <c:pt idx="913">
                  <c:v>914</c:v>
                </c:pt>
                <c:pt idx="914">
                  <c:v>915</c:v>
                </c:pt>
                <c:pt idx="915">
                  <c:v>916</c:v>
                </c:pt>
                <c:pt idx="916">
                  <c:v>917</c:v>
                </c:pt>
                <c:pt idx="917">
                  <c:v>918</c:v>
                </c:pt>
                <c:pt idx="918">
                  <c:v>919</c:v>
                </c:pt>
                <c:pt idx="919">
                  <c:v>920</c:v>
                </c:pt>
                <c:pt idx="920">
                  <c:v>921</c:v>
                </c:pt>
                <c:pt idx="921">
                  <c:v>922</c:v>
                </c:pt>
                <c:pt idx="922">
                  <c:v>923</c:v>
                </c:pt>
                <c:pt idx="923">
                  <c:v>924</c:v>
                </c:pt>
                <c:pt idx="924">
                  <c:v>925</c:v>
                </c:pt>
                <c:pt idx="925">
                  <c:v>926</c:v>
                </c:pt>
                <c:pt idx="926">
                  <c:v>927</c:v>
                </c:pt>
                <c:pt idx="927">
                  <c:v>928</c:v>
                </c:pt>
                <c:pt idx="928">
                  <c:v>929</c:v>
                </c:pt>
                <c:pt idx="929">
                  <c:v>930</c:v>
                </c:pt>
                <c:pt idx="930">
                  <c:v>931</c:v>
                </c:pt>
                <c:pt idx="931">
                  <c:v>932</c:v>
                </c:pt>
                <c:pt idx="932">
                  <c:v>933</c:v>
                </c:pt>
                <c:pt idx="933">
                  <c:v>934</c:v>
                </c:pt>
                <c:pt idx="934">
                  <c:v>935</c:v>
                </c:pt>
                <c:pt idx="935">
                  <c:v>936</c:v>
                </c:pt>
                <c:pt idx="936">
                  <c:v>937</c:v>
                </c:pt>
                <c:pt idx="937">
                  <c:v>938</c:v>
                </c:pt>
                <c:pt idx="938">
                  <c:v>939</c:v>
                </c:pt>
                <c:pt idx="939">
                  <c:v>940</c:v>
                </c:pt>
                <c:pt idx="940">
                  <c:v>941</c:v>
                </c:pt>
                <c:pt idx="941">
                  <c:v>942</c:v>
                </c:pt>
                <c:pt idx="942">
                  <c:v>943</c:v>
                </c:pt>
                <c:pt idx="943">
                  <c:v>944</c:v>
                </c:pt>
                <c:pt idx="944">
                  <c:v>945</c:v>
                </c:pt>
                <c:pt idx="945">
                  <c:v>946</c:v>
                </c:pt>
                <c:pt idx="946">
                  <c:v>947</c:v>
                </c:pt>
                <c:pt idx="947">
                  <c:v>948</c:v>
                </c:pt>
                <c:pt idx="948">
                  <c:v>949</c:v>
                </c:pt>
                <c:pt idx="949">
                  <c:v>950</c:v>
                </c:pt>
                <c:pt idx="950">
                  <c:v>951</c:v>
                </c:pt>
                <c:pt idx="951">
                  <c:v>952</c:v>
                </c:pt>
                <c:pt idx="952">
                  <c:v>953</c:v>
                </c:pt>
                <c:pt idx="953">
                  <c:v>954</c:v>
                </c:pt>
                <c:pt idx="954">
                  <c:v>955</c:v>
                </c:pt>
                <c:pt idx="955">
                  <c:v>956</c:v>
                </c:pt>
                <c:pt idx="956">
                  <c:v>957</c:v>
                </c:pt>
                <c:pt idx="957">
                  <c:v>958</c:v>
                </c:pt>
                <c:pt idx="958">
                  <c:v>959</c:v>
                </c:pt>
                <c:pt idx="959">
                  <c:v>960</c:v>
                </c:pt>
                <c:pt idx="960">
                  <c:v>961</c:v>
                </c:pt>
                <c:pt idx="961">
                  <c:v>962</c:v>
                </c:pt>
                <c:pt idx="962">
                  <c:v>963</c:v>
                </c:pt>
                <c:pt idx="963">
                  <c:v>964</c:v>
                </c:pt>
                <c:pt idx="964">
                  <c:v>965</c:v>
                </c:pt>
                <c:pt idx="965">
                  <c:v>966</c:v>
                </c:pt>
                <c:pt idx="966">
                  <c:v>967</c:v>
                </c:pt>
                <c:pt idx="967">
                  <c:v>968</c:v>
                </c:pt>
                <c:pt idx="968">
                  <c:v>969</c:v>
                </c:pt>
                <c:pt idx="969">
                  <c:v>970</c:v>
                </c:pt>
                <c:pt idx="970">
                  <c:v>971</c:v>
                </c:pt>
                <c:pt idx="971">
                  <c:v>972</c:v>
                </c:pt>
                <c:pt idx="972">
                  <c:v>973</c:v>
                </c:pt>
                <c:pt idx="973">
                  <c:v>974</c:v>
                </c:pt>
                <c:pt idx="974">
                  <c:v>975</c:v>
                </c:pt>
                <c:pt idx="975">
                  <c:v>976</c:v>
                </c:pt>
                <c:pt idx="976">
                  <c:v>977</c:v>
                </c:pt>
                <c:pt idx="977">
                  <c:v>978</c:v>
                </c:pt>
                <c:pt idx="978">
                  <c:v>979</c:v>
                </c:pt>
                <c:pt idx="979">
                  <c:v>980</c:v>
                </c:pt>
                <c:pt idx="980">
                  <c:v>981</c:v>
                </c:pt>
                <c:pt idx="981">
                  <c:v>982</c:v>
                </c:pt>
                <c:pt idx="982">
                  <c:v>983</c:v>
                </c:pt>
                <c:pt idx="983">
                  <c:v>984</c:v>
                </c:pt>
                <c:pt idx="984">
                  <c:v>985</c:v>
                </c:pt>
                <c:pt idx="985">
                  <c:v>986</c:v>
                </c:pt>
                <c:pt idx="986">
                  <c:v>987</c:v>
                </c:pt>
                <c:pt idx="987">
                  <c:v>988</c:v>
                </c:pt>
                <c:pt idx="988">
                  <c:v>989</c:v>
                </c:pt>
                <c:pt idx="989">
                  <c:v>990</c:v>
                </c:pt>
                <c:pt idx="990">
                  <c:v>991</c:v>
                </c:pt>
                <c:pt idx="991">
                  <c:v>992</c:v>
                </c:pt>
                <c:pt idx="992">
                  <c:v>993</c:v>
                </c:pt>
                <c:pt idx="993">
                  <c:v>994</c:v>
                </c:pt>
                <c:pt idx="994">
                  <c:v>995</c:v>
                </c:pt>
                <c:pt idx="995">
                  <c:v>996</c:v>
                </c:pt>
                <c:pt idx="996">
                  <c:v>997</c:v>
                </c:pt>
                <c:pt idx="997">
                  <c:v>998</c:v>
                </c:pt>
                <c:pt idx="998">
                  <c:v>999</c:v>
                </c:pt>
                <c:pt idx="999">
                  <c:v>1000</c:v>
                </c:pt>
                <c:pt idx="1000">
                  <c:v>1001</c:v>
                </c:pt>
                <c:pt idx="1001">
                  <c:v>1002</c:v>
                </c:pt>
                <c:pt idx="1002">
                  <c:v>1003</c:v>
                </c:pt>
                <c:pt idx="1003">
                  <c:v>1004</c:v>
                </c:pt>
                <c:pt idx="1004">
                  <c:v>1005</c:v>
                </c:pt>
                <c:pt idx="1005">
                  <c:v>1006</c:v>
                </c:pt>
                <c:pt idx="1006">
                  <c:v>1007</c:v>
                </c:pt>
                <c:pt idx="1007">
                  <c:v>1008</c:v>
                </c:pt>
                <c:pt idx="1008">
                  <c:v>1009</c:v>
                </c:pt>
                <c:pt idx="1009">
                  <c:v>1010</c:v>
                </c:pt>
                <c:pt idx="1010">
                  <c:v>1011</c:v>
                </c:pt>
                <c:pt idx="1011">
                  <c:v>1012</c:v>
                </c:pt>
                <c:pt idx="1012">
                  <c:v>1013</c:v>
                </c:pt>
                <c:pt idx="1013">
                  <c:v>1014</c:v>
                </c:pt>
                <c:pt idx="1014">
                  <c:v>1015</c:v>
                </c:pt>
                <c:pt idx="1015">
                  <c:v>1016</c:v>
                </c:pt>
                <c:pt idx="1016">
                  <c:v>1017</c:v>
                </c:pt>
                <c:pt idx="1017">
                  <c:v>1018</c:v>
                </c:pt>
                <c:pt idx="1018">
                  <c:v>1019</c:v>
                </c:pt>
                <c:pt idx="1019">
                  <c:v>1020</c:v>
                </c:pt>
                <c:pt idx="1020">
                  <c:v>1021</c:v>
                </c:pt>
                <c:pt idx="1021">
                  <c:v>1022</c:v>
                </c:pt>
                <c:pt idx="1022">
                  <c:v>1023</c:v>
                </c:pt>
                <c:pt idx="1023">
                  <c:v>1024</c:v>
                </c:pt>
                <c:pt idx="1024">
                  <c:v>1025</c:v>
                </c:pt>
                <c:pt idx="1025">
                  <c:v>1026</c:v>
                </c:pt>
                <c:pt idx="1026">
                  <c:v>1027</c:v>
                </c:pt>
                <c:pt idx="1027">
                  <c:v>1028</c:v>
                </c:pt>
                <c:pt idx="1028">
                  <c:v>1029</c:v>
                </c:pt>
                <c:pt idx="1029">
                  <c:v>1030</c:v>
                </c:pt>
                <c:pt idx="1030">
                  <c:v>1031</c:v>
                </c:pt>
                <c:pt idx="1031">
                  <c:v>1032</c:v>
                </c:pt>
                <c:pt idx="1032">
                  <c:v>1033</c:v>
                </c:pt>
                <c:pt idx="1033">
                  <c:v>1034</c:v>
                </c:pt>
                <c:pt idx="1034">
                  <c:v>1035</c:v>
                </c:pt>
                <c:pt idx="1035">
                  <c:v>1036</c:v>
                </c:pt>
                <c:pt idx="1036">
                  <c:v>1037</c:v>
                </c:pt>
                <c:pt idx="1037">
                  <c:v>1038</c:v>
                </c:pt>
                <c:pt idx="1038">
                  <c:v>1039</c:v>
                </c:pt>
                <c:pt idx="1039">
                  <c:v>1040</c:v>
                </c:pt>
                <c:pt idx="1040">
                  <c:v>1041</c:v>
                </c:pt>
                <c:pt idx="1041">
                  <c:v>1042</c:v>
                </c:pt>
                <c:pt idx="1042">
                  <c:v>1043</c:v>
                </c:pt>
                <c:pt idx="1043">
                  <c:v>1044</c:v>
                </c:pt>
                <c:pt idx="1044">
                  <c:v>1045</c:v>
                </c:pt>
                <c:pt idx="1045">
                  <c:v>1046</c:v>
                </c:pt>
                <c:pt idx="1046">
                  <c:v>1047</c:v>
                </c:pt>
                <c:pt idx="1047">
                  <c:v>1048</c:v>
                </c:pt>
                <c:pt idx="1048">
                  <c:v>1049</c:v>
                </c:pt>
                <c:pt idx="1049">
                  <c:v>1050</c:v>
                </c:pt>
                <c:pt idx="1050">
                  <c:v>1051</c:v>
                </c:pt>
                <c:pt idx="1051">
                  <c:v>1052</c:v>
                </c:pt>
                <c:pt idx="1052">
                  <c:v>1053</c:v>
                </c:pt>
                <c:pt idx="1053">
                  <c:v>1054</c:v>
                </c:pt>
                <c:pt idx="1054">
                  <c:v>1055</c:v>
                </c:pt>
                <c:pt idx="1055">
                  <c:v>1056</c:v>
                </c:pt>
                <c:pt idx="1056">
                  <c:v>1057</c:v>
                </c:pt>
                <c:pt idx="1057">
                  <c:v>1058</c:v>
                </c:pt>
                <c:pt idx="1058">
                  <c:v>1059</c:v>
                </c:pt>
                <c:pt idx="1059">
                  <c:v>1060</c:v>
                </c:pt>
                <c:pt idx="1060">
                  <c:v>1061</c:v>
                </c:pt>
                <c:pt idx="1061">
                  <c:v>1062</c:v>
                </c:pt>
                <c:pt idx="1062">
                  <c:v>1063</c:v>
                </c:pt>
                <c:pt idx="1063">
                  <c:v>1064</c:v>
                </c:pt>
                <c:pt idx="1064">
                  <c:v>1065</c:v>
                </c:pt>
                <c:pt idx="1065">
                  <c:v>1066</c:v>
                </c:pt>
                <c:pt idx="1066">
                  <c:v>1067</c:v>
                </c:pt>
                <c:pt idx="1067">
                  <c:v>1068</c:v>
                </c:pt>
                <c:pt idx="1068">
                  <c:v>1069</c:v>
                </c:pt>
                <c:pt idx="1069">
                  <c:v>1070</c:v>
                </c:pt>
                <c:pt idx="1070">
                  <c:v>1071</c:v>
                </c:pt>
                <c:pt idx="1071">
                  <c:v>1072</c:v>
                </c:pt>
                <c:pt idx="1072">
                  <c:v>1073</c:v>
                </c:pt>
                <c:pt idx="1073">
                  <c:v>1074</c:v>
                </c:pt>
                <c:pt idx="1074">
                  <c:v>1075</c:v>
                </c:pt>
                <c:pt idx="1075">
                  <c:v>1076</c:v>
                </c:pt>
                <c:pt idx="1076">
                  <c:v>1077</c:v>
                </c:pt>
                <c:pt idx="1077">
                  <c:v>1078</c:v>
                </c:pt>
                <c:pt idx="1078">
                  <c:v>1079</c:v>
                </c:pt>
                <c:pt idx="1079">
                  <c:v>1080</c:v>
                </c:pt>
              </c:numCache>
            </c:numRef>
          </c:cat>
          <c:val>
            <c:numRef>
              <c:f>Sheet1!$B$2:$B$1117</c:f>
              <c:numCache>
                <c:formatCode>General</c:formatCode>
                <c:ptCount val="1116"/>
                <c:pt idx="0">
                  <c:v>3811</c:v>
                </c:pt>
                <c:pt idx="1">
                  <c:v>3318</c:v>
                </c:pt>
                <c:pt idx="2">
                  <c:v>2278</c:v>
                </c:pt>
                <c:pt idx="3">
                  <c:v>1689</c:v>
                </c:pt>
                <c:pt idx="4">
                  <c:v>1129</c:v>
                </c:pt>
                <c:pt idx="5">
                  <c:v>1008</c:v>
                </c:pt>
                <c:pt idx="6">
                  <c:v>978</c:v>
                </c:pt>
                <c:pt idx="7">
                  <c:v>724</c:v>
                </c:pt>
                <c:pt idx="8">
                  <c:v>620</c:v>
                </c:pt>
                <c:pt idx="9">
                  <c:v>571</c:v>
                </c:pt>
                <c:pt idx="10">
                  <c:v>520</c:v>
                </c:pt>
                <c:pt idx="11">
                  <c:v>484</c:v>
                </c:pt>
                <c:pt idx="12">
                  <c:v>427</c:v>
                </c:pt>
                <c:pt idx="13">
                  <c:v>404</c:v>
                </c:pt>
                <c:pt idx="14">
                  <c:v>404</c:v>
                </c:pt>
                <c:pt idx="15">
                  <c:v>389</c:v>
                </c:pt>
                <c:pt idx="16">
                  <c:v>388</c:v>
                </c:pt>
                <c:pt idx="17">
                  <c:v>388</c:v>
                </c:pt>
                <c:pt idx="18">
                  <c:v>382</c:v>
                </c:pt>
                <c:pt idx="19">
                  <c:v>367</c:v>
                </c:pt>
                <c:pt idx="20">
                  <c:v>363</c:v>
                </c:pt>
                <c:pt idx="21">
                  <c:v>356</c:v>
                </c:pt>
                <c:pt idx="22">
                  <c:v>326</c:v>
                </c:pt>
                <c:pt idx="23">
                  <c:v>308</c:v>
                </c:pt>
                <c:pt idx="24">
                  <c:v>302</c:v>
                </c:pt>
                <c:pt idx="25">
                  <c:v>288</c:v>
                </c:pt>
                <c:pt idx="26">
                  <c:v>282</c:v>
                </c:pt>
                <c:pt idx="27">
                  <c:v>277</c:v>
                </c:pt>
                <c:pt idx="28">
                  <c:v>274</c:v>
                </c:pt>
                <c:pt idx="29">
                  <c:v>268</c:v>
                </c:pt>
                <c:pt idx="30">
                  <c:v>268</c:v>
                </c:pt>
                <c:pt idx="31">
                  <c:v>251</c:v>
                </c:pt>
                <c:pt idx="32">
                  <c:v>245</c:v>
                </c:pt>
                <c:pt idx="33">
                  <c:v>236</c:v>
                </c:pt>
                <c:pt idx="34">
                  <c:v>228</c:v>
                </c:pt>
                <c:pt idx="35">
                  <c:v>226</c:v>
                </c:pt>
                <c:pt idx="36">
                  <c:v>219</c:v>
                </c:pt>
                <c:pt idx="37">
                  <c:v>218</c:v>
                </c:pt>
                <c:pt idx="38">
                  <c:v>214</c:v>
                </c:pt>
                <c:pt idx="39">
                  <c:v>214</c:v>
                </c:pt>
                <c:pt idx="40">
                  <c:v>213</c:v>
                </c:pt>
                <c:pt idx="41">
                  <c:v>211</c:v>
                </c:pt>
                <c:pt idx="42">
                  <c:v>211</c:v>
                </c:pt>
                <c:pt idx="43">
                  <c:v>208</c:v>
                </c:pt>
                <c:pt idx="44">
                  <c:v>199</c:v>
                </c:pt>
                <c:pt idx="45">
                  <c:v>195</c:v>
                </c:pt>
                <c:pt idx="46">
                  <c:v>194</c:v>
                </c:pt>
                <c:pt idx="47">
                  <c:v>194</c:v>
                </c:pt>
                <c:pt idx="48">
                  <c:v>181</c:v>
                </c:pt>
                <c:pt idx="49">
                  <c:v>179</c:v>
                </c:pt>
                <c:pt idx="50">
                  <c:v>160</c:v>
                </c:pt>
                <c:pt idx="51">
                  <c:v>151</c:v>
                </c:pt>
                <c:pt idx="52">
                  <c:v>151</c:v>
                </c:pt>
                <c:pt idx="53">
                  <c:v>144</c:v>
                </c:pt>
                <c:pt idx="54">
                  <c:v>141</c:v>
                </c:pt>
                <c:pt idx="55">
                  <c:v>139</c:v>
                </c:pt>
                <c:pt idx="56">
                  <c:v>134</c:v>
                </c:pt>
                <c:pt idx="57">
                  <c:v>132</c:v>
                </c:pt>
                <c:pt idx="58">
                  <c:v>130</c:v>
                </c:pt>
                <c:pt idx="59">
                  <c:v>130</c:v>
                </c:pt>
                <c:pt idx="60">
                  <c:v>127</c:v>
                </c:pt>
                <c:pt idx="61">
                  <c:v>127</c:v>
                </c:pt>
                <c:pt idx="62">
                  <c:v>123</c:v>
                </c:pt>
                <c:pt idx="63">
                  <c:v>122</c:v>
                </c:pt>
                <c:pt idx="64">
                  <c:v>121</c:v>
                </c:pt>
                <c:pt idx="65">
                  <c:v>119</c:v>
                </c:pt>
                <c:pt idx="66">
                  <c:v>118</c:v>
                </c:pt>
                <c:pt idx="67">
                  <c:v>117</c:v>
                </c:pt>
                <c:pt idx="68">
                  <c:v>117</c:v>
                </c:pt>
                <c:pt idx="69">
                  <c:v>117</c:v>
                </c:pt>
                <c:pt idx="70">
                  <c:v>116</c:v>
                </c:pt>
                <c:pt idx="71">
                  <c:v>114</c:v>
                </c:pt>
                <c:pt idx="72">
                  <c:v>112</c:v>
                </c:pt>
                <c:pt idx="73">
                  <c:v>111</c:v>
                </c:pt>
                <c:pt idx="74">
                  <c:v>108</c:v>
                </c:pt>
                <c:pt idx="75">
                  <c:v>105</c:v>
                </c:pt>
                <c:pt idx="76">
                  <c:v>104</c:v>
                </c:pt>
                <c:pt idx="77">
                  <c:v>103</c:v>
                </c:pt>
                <c:pt idx="78">
                  <c:v>98</c:v>
                </c:pt>
                <c:pt idx="79">
                  <c:v>96</c:v>
                </c:pt>
                <c:pt idx="80">
                  <c:v>95</c:v>
                </c:pt>
                <c:pt idx="81">
                  <c:v>95</c:v>
                </c:pt>
                <c:pt idx="82">
                  <c:v>95</c:v>
                </c:pt>
                <c:pt idx="83">
                  <c:v>95</c:v>
                </c:pt>
                <c:pt idx="84">
                  <c:v>93</c:v>
                </c:pt>
                <c:pt idx="85">
                  <c:v>92</c:v>
                </c:pt>
                <c:pt idx="86">
                  <c:v>90</c:v>
                </c:pt>
                <c:pt idx="87">
                  <c:v>90</c:v>
                </c:pt>
                <c:pt idx="88">
                  <c:v>88</c:v>
                </c:pt>
                <c:pt idx="89">
                  <c:v>88</c:v>
                </c:pt>
                <c:pt idx="90">
                  <c:v>84</c:v>
                </c:pt>
                <c:pt idx="91">
                  <c:v>83</c:v>
                </c:pt>
                <c:pt idx="92">
                  <c:v>82</c:v>
                </c:pt>
                <c:pt idx="93">
                  <c:v>82</c:v>
                </c:pt>
                <c:pt idx="94">
                  <c:v>82</c:v>
                </c:pt>
                <c:pt idx="95">
                  <c:v>81</c:v>
                </c:pt>
                <c:pt idx="96">
                  <c:v>80</c:v>
                </c:pt>
                <c:pt idx="97">
                  <c:v>80</c:v>
                </c:pt>
                <c:pt idx="98">
                  <c:v>79</c:v>
                </c:pt>
                <c:pt idx="99">
                  <c:v>79</c:v>
                </c:pt>
                <c:pt idx="100">
                  <c:v>76</c:v>
                </c:pt>
                <c:pt idx="101">
                  <c:v>75</c:v>
                </c:pt>
                <c:pt idx="102">
                  <c:v>75</c:v>
                </c:pt>
                <c:pt idx="103">
                  <c:v>74</c:v>
                </c:pt>
                <c:pt idx="104">
                  <c:v>74</c:v>
                </c:pt>
                <c:pt idx="105">
                  <c:v>73</c:v>
                </c:pt>
                <c:pt idx="106">
                  <c:v>73</c:v>
                </c:pt>
                <c:pt idx="107">
                  <c:v>72</c:v>
                </c:pt>
                <c:pt idx="108">
                  <c:v>69</c:v>
                </c:pt>
                <c:pt idx="109">
                  <c:v>68</c:v>
                </c:pt>
                <c:pt idx="110">
                  <c:v>68</c:v>
                </c:pt>
                <c:pt idx="111">
                  <c:v>67</c:v>
                </c:pt>
                <c:pt idx="112">
                  <c:v>67</c:v>
                </c:pt>
                <c:pt idx="113">
                  <c:v>66</c:v>
                </c:pt>
                <c:pt idx="114">
                  <c:v>66</c:v>
                </c:pt>
                <c:pt idx="115">
                  <c:v>65</c:v>
                </c:pt>
                <c:pt idx="116">
                  <c:v>65</c:v>
                </c:pt>
                <c:pt idx="117">
                  <c:v>64</c:v>
                </c:pt>
                <c:pt idx="118">
                  <c:v>64</c:v>
                </c:pt>
                <c:pt idx="119">
                  <c:v>63</c:v>
                </c:pt>
                <c:pt idx="120">
                  <c:v>62</c:v>
                </c:pt>
                <c:pt idx="121">
                  <c:v>62</c:v>
                </c:pt>
                <c:pt idx="122">
                  <c:v>62</c:v>
                </c:pt>
                <c:pt idx="123">
                  <c:v>62</c:v>
                </c:pt>
                <c:pt idx="124">
                  <c:v>61</c:v>
                </c:pt>
                <c:pt idx="125">
                  <c:v>61</c:v>
                </c:pt>
                <c:pt idx="126">
                  <c:v>60</c:v>
                </c:pt>
                <c:pt idx="127">
                  <c:v>60</c:v>
                </c:pt>
                <c:pt idx="128">
                  <c:v>60</c:v>
                </c:pt>
                <c:pt idx="129">
                  <c:v>59</c:v>
                </c:pt>
                <c:pt idx="130">
                  <c:v>59</c:v>
                </c:pt>
                <c:pt idx="131">
                  <c:v>59</c:v>
                </c:pt>
                <c:pt idx="132">
                  <c:v>59</c:v>
                </c:pt>
                <c:pt idx="133">
                  <c:v>59</c:v>
                </c:pt>
                <c:pt idx="134">
                  <c:v>59</c:v>
                </c:pt>
                <c:pt idx="135">
                  <c:v>59</c:v>
                </c:pt>
                <c:pt idx="136">
                  <c:v>58</c:v>
                </c:pt>
                <c:pt idx="137">
                  <c:v>57</c:v>
                </c:pt>
                <c:pt idx="138">
                  <c:v>56</c:v>
                </c:pt>
                <c:pt idx="139">
                  <c:v>55</c:v>
                </c:pt>
                <c:pt idx="140">
                  <c:v>54</c:v>
                </c:pt>
                <c:pt idx="141">
                  <c:v>54</c:v>
                </c:pt>
                <c:pt idx="142">
                  <c:v>53</c:v>
                </c:pt>
                <c:pt idx="143">
                  <c:v>52</c:v>
                </c:pt>
                <c:pt idx="144">
                  <c:v>52</c:v>
                </c:pt>
                <c:pt idx="145">
                  <c:v>52</c:v>
                </c:pt>
                <c:pt idx="146">
                  <c:v>51</c:v>
                </c:pt>
                <c:pt idx="147">
                  <c:v>51</c:v>
                </c:pt>
                <c:pt idx="148">
                  <c:v>50</c:v>
                </c:pt>
                <c:pt idx="149">
                  <c:v>50</c:v>
                </c:pt>
                <c:pt idx="150">
                  <c:v>50</c:v>
                </c:pt>
                <c:pt idx="151">
                  <c:v>49</c:v>
                </c:pt>
                <c:pt idx="152">
                  <c:v>49</c:v>
                </c:pt>
                <c:pt idx="153">
                  <c:v>49</c:v>
                </c:pt>
                <c:pt idx="154">
                  <c:v>48</c:v>
                </c:pt>
                <c:pt idx="155">
                  <c:v>47</c:v>
                </c:pt>
                <c:pt idx="156">
                  <c:v>47</c:v>
                </c:pt>
                <c:pt idx="157">
                  <c:v>47</c:v>
                </c:pt>
                <c:pt idx="158">
                  <c:v>46</c:v>
                </c:pt>
                <c:pt idx="159">
                  <c:v>46</c:v>
                </c:pt>
                <c:pt idx="160">
                  <c:v>46</c:v>
                </c:pt>
                <c:pt idx="161">
                  <c:v>46</c:v>
                </c:pt>
                <c:pt idx="162">
                  <c:v>46</c:v>
                </c:pt>
                <c:pt idx="163">
                  <c:v>46</c:v>
                </c:pt>
                <c:pt idx="164">
                  <c:v>46</c:v>
                </c:pt>
                <c:pt idx="165">
                  <c:v>45</c:v>
                </c:pt>
                <c:pt idx="166">
                  <c:v>45</c:v>
                </c:pt>
                <c:pt idx="167">
                  <c:v>45</c:v>
                </c:pt>
                <c:pt idx="168">
                  <c:v>44</c:v>
                </c:pt>
                <c:pt idx="169">
                  <c:v>44</c:v>
                </c:pt>
                <c:pt idx="170">
                  <c:v>44</c:v>
                </c:pt>
                <c:pt idx="171">
                  <c:v>44</c:v>
                </c:pt>
                <c:pt idx="172">
                  <c:v>44</c:v>
                </c:pt>
                <c:pt idx="173">
                  <c:v>44</c:v>
                </c:pt>
                <c:pt idx="174">
                  <c:v>43</c:v>
                </c:pt>
                <c:pt idx="175">
                  <c:v>43</c:v>
                </c:pt>
                <c:pt idx="176">
                  <c:v>43</c:v>
                </c:pt>
                <c:pt idx="177">
                  <c:v>42</c:v>
                </c:pt>
                <c:pt idx="178">
                  <c:v>42</c:v>
                </c:pt>
                <c:pt idx="179">
                  <c:v>42</c:v>
                </c:pt>
                <c:pt idx="180">
                  <c:v>42</c:v>
                </c:pt>
                <c:pt idx="181">
                  <c:v>41</c:v>
                </c:pt>
                <c:pt idx="182">
                  <c:v>40</c:v>
                </c:pt>
                <c:pt idx="183">
                  <c:v>40</c:v>
                </c:pt>
                <c:pt idx="184">
                  <c:v>40</c:v>
                </c:pt>
                <c:pt idx="185">
                  <c:v>40</c:v>
                </c:pt>
                <c:pt idx="186">
                  <c:v>40</c:v>
                </c:pt>
                <c:pt idx="187">
                  <c:v>39</c:v>
                </c:pt>
                <c:pt idx="188">
                  <c:v>39</c:v>
                </c:pt>
                <c:pt idx="189">
                  <c:v>39</c:v>
                </c:pt>
                <c:pt idx="190">
                  <c:v>39</c:v>
                </c:pt>
                <c:pt idx="191">
                  <c:v>39</c:v>
                </c:pt>
                <c:pt idx="192">
                  <c:v>39</c:v>
                </c:pt>
                <c:pt idx="193">
                  <c:v>39</c:v>
                </c:pt>
                <c:pt idx="194">
                  <c:v>39</c:v>
                </c:pt>
                <c:pt idx="195">
                  <c:v>39</c:v>
                </c:pt>
                <c:pt idx="196">
                  <c:v>39</c:v>
                </c:pt>
                <c:pt idx="197">
                  <c:v>39</c:v>
                </c:pt>
                <c:pt idx="198">
                  <c:v>38</c:v>
                </c:pt>
                <c:pt idx="199">
                  <c:v>38</c:v>
                </c:pt>
                <c:pt idx="200">
                  <c:v>38</c:v>
                </c:pt>
                <c:pt idx="201">
                  <c:v>37</c:v>
                </c:pt>
                <c:pt idx="202">
                  <c:v>37</c:v>
                </c:pt>
                <c:pt idx="203">
                  <c:v>37</c:v>
                </c:pt>
                <c:pt idx="204">
                  <c:v>37</c:v>
                </c:pt>
                <c:pt idx="205">
                  <c:v>37</c:v>
                </c:pt>
                <c:pt idx="206">
                  <c:v>36</c:v>
                </c:pt>
                <c:pt idx="207">
                  <c:v>35</c:v>
                </c:pt>
                <c:pt idx="208">
                  <c:v>35</c:v>
                </c:pt>
                <c:pt idx="209">
                  <c:v>35</c:v>
                </c:pt>
                <c:pt idx="210">
                  <c:v>35</c:v>
                </c:pt>
                <c:pt idx="211">
                  <c:v>34</c:v>
                </c:pt>
                <c:pt idx="212">
                  <c:v>34</c:v>
                </c:pt>
                <c:pt idx="213">
                  <c:v>34</c:v>
                </c:pt>
                <c:pt idx="214">
                  <c:v>34</c:v>
                </c:pt>
                <c:pt idx="215">
                  <c:v>34</c:v>
                </c:pt>
                <c:pt idx="216">
                  <c:v>33</c:v>
                </c:pt>
                <c:pt idx="217">
                  <c:v>33</c:v>
                </c:pt>
                <c:pt idx="218">
                  <c:v>32</c:v>
                </c:pt>
                <c:pt idx="219">
                  <c:v>32</c:v>
                </c:pt>
                <c:pt idx="220">
                  <c:v>32</c:v>
                </c:pt>
                <c:pt idx="221">
                  <c:v>32</c:v>
                </c:pt>
                <c:pt idx="222">
                  <c:v>32</c:v>
                </c:pt>
                <c:pt idx="223">
                  <c:v>32</c:v>
                </c:pt>
                <c:pt idx="224">
                  <c:v>32</c:v>
                </c:pt>
                <c:pt idx="225">
                  <c:v>32</c:v>
                </c:pt>
                <c:pt idx="226">
                  <c:v>31</c:v>
                </c:pt>
                <c:pt idx="227">
                  <c:v>31</c:v>
                </c:pt>
                <c:pt idx="228">
                  <c:v>31</c:v>
                </c:pt>
                <c:pt idx="229">
                  <c:v>31</c:v>
                </c:pt>
                <c:pt idx="230">
                  <c:v>31</c:v>
                </c:pt>
                <c:pt idx="231">
                  <c:v>30</c:v>
                </c:pt>
                <c:pt idx="232">
                  <c:v>30</c:v>
                </c:pt>
                <c:pt idx="233">
                  <c:v>30</c:v>
                </c:pt>
                <c:pt idx="234">
                  <c:v>30</c:v>
                </c:pt>
                <c:pt idx="235">
                  <c:v>30</c:v>
                </c:pt>
                <c:pt idx="236">
                  <c:v>30</c:v>
                </c:pt>
                <c:pt idx="237">
                  <c:v>29</c:v>
                </c:pt>
                <c:pt idx="238">
                  <c:v>29</c:v>
                </c:pt>
                <c:pt idx="239">
                  <c:v>29</c:v>
                </c:pt>
                <c:pt idx="240">
                  <c:v>29</c:v>
                </c:pt>
                <c:pt idx="241">
                  <c:v>29</c:v>
                </c:pt>
                <c:pt idx="242">
                  <c:v>28</c:v>
                </c:pt>
                <c:pt idx="243">
                  <c:v>28</c:v>
                </c:pt>
                <c:pt idx="244">
                  <c:v>28</c:v>
                </c:pt>
                <c:pt idx="245">
                  <c:v>28</c:v>
                </c:pt>
                <c:pt idx="246">
                  <c:v>28</c:v>
                </c:pt>
                <c:pt idx="247">
                  <c:v>28</c:v>
                </c:pt>
                <c:pt idx="248">
                  <c:v>28</c:v>
                </c:pt>
                <c:pt idx="249">
                  <c:v>28</c:v>
                </c:pt>
                <c:pt idx="250">
                  <c:v>28</c:v>
                </c:pt>
                <c:pt idx="251">
                  <c:v>28</c:v>
                </c:pt>
                <c:pt idx="252">
                  <c:v>27</c:v>
                </c:pt>
                <c:pt idx="253">
                  <c:v>27</c:v>
                </c:pt>
                <c:pt idx="254">
                  <c:v>27</c:v>
                </c:pt>
                <c:pt idx="255">
                  <c:v>27</c:v>
                </c:pt>
                <c:pt idx="256">
                  <c:v>27</c:v>
                </c:pt>
                <c:pt idx="257">
                  <c:v>27</c:v>
                </c:pt>
                <c:pt idx="258">
                  <c:v>27</c:v>
                </c:pt>
                <c:pt idx="259">
                  <c:v>27</c:v>
                </c:pt>
                <c:pt idx="260">
                  <c:v>26</c:v>
                </c:pt>
                <c:pt idx="261">
                  <c:v>26</c:v>
                </c:pt>
                <c:pt idx="262">
                  <c:v>26</c:v>
                </c:pt>
                <c:pt idx="263">
                  <c:v>26</c:v>
                </c:pt>
                <c:pt idx="264">
                  <c:v>26</c:v>
                </c:pt>
                <c:pt idx="265">
                  <c:v>26</c:v>
                </c:pt>
                <c:pt idx="266">
                  <c:v>26</c:v>
                </c:pt>
                <c:pt idx="267">
                  <c:v>26</c:v>
                </c:pt>
                <c:pt idx="268">
                  <c:v>25</c:v>
                </c:pt>
                <c:pt idx="269">
                  <c:v>25</c:v>
                </c:pt>
                <c:pt idx="270">
                  <c:v>25</c:v>
                </c:pt>
                <c:pt idx="271">
                  <c:v>25</c:v>
                </c:pt>
                <c:pt idx="272">
                  <c:v>25</c:v>
                </c:pt>
                <c:pt idx="273">
                  <c:v>25</c:v>
                </c:pt>
                <c:pt idx="274">
                  <c:v>25</c:v>
                </c:pt>
                <c:pt idx="275">
                  <c:v>25</c:v>
                </c:pt>
                <c:pt idx="276">
                  <c:v>25</c:v>
                </c:pt>
                <c:pt idx="277">
                  <c:v>25</c:v>
                </c:pt>
                <c:pt idx="278">
                  <c:v>25</c:v>
                </c:pt>
                <c:pt idx="279">
                  <c:v>25</c:v>
                </c:pt>
                <c:pt idx="280">
                  <c:v>24</c:v>
                </c:pt>
                <c:pt idx="281">
                  <c:v>24</c:v>
                </c:pt>
                <c:pt idx="282">
                  <c:v>24</c:v>
                </c:pt>
                <c:pt idx="283">
                  <c:v>24</c:v>
                </c:pt>
                <c:pt idx="284">
                  <c:v>24</c:v>
                </c:pt>
                <c:pt idx="285">
                  <c:v>24</c:v>
                </c:pt>
                <c:pt idx="286">
                  <c:v>24</c:v>
                </c:pt>
                <c:pt idx="287">
                  <c:v>24</c:v>
                </c:pt>
                <c:pt idx="288">
                  <c:v>23</c:v>
                </c:pt>
                <c:pt idx="289">
                  <c:v>23</c:v>
                </c:pt>
                <c:pt idx="290">
                  <c:v>23</c:v>
                </c:pt>
                <c:pt idx="291">
                  <c:v>23</c:v>
                </c:pt>
                <c:pt idx="292">
                  <c:v>23</c:v>
                </c:pt>
                <c:pt idx="293">
                  <c:v>23</c:v>
                </c:pt>
                <c:pt idx="294">
                  <c:v>23</c:v>
                </c:pt>
                <c:pt idx="295">
                  <c:v>23</c:v>
                </c:pt>
                <c:pt idx="296">
                  <c:v>23</c:v>
                </c:pt>
                <c:pt idx="297">
                  <c:v>23</c:v>
                </c:pt>
                <c:pt idx="298">
                  <c:v>23</c:v>
                </c:pt>
                <c:pt idx="299">
                  <c:v>23</c:v>
                </c:pt>
                <c:pt idx="300">
                  <c:v>23</c:v>
                </c:pt>
                <c:pt idx="301">
                  <c:v>23</c:v>
                </c:pt>
                <c:pt idx="302">
                  <c:v>22</c:v>
                </c:pt>
                <c:pt idx="303">
                  <c:v>22</c:v>
                </c:pt>
                <c:pt idx="304">
                  <c:v>22</c:v>
                </c:pt>
                <c:pt idx="305">
                  <c:v>22</c:v>
                </c:pt>
                <c:pt idx="306">
                  <c:v>22</c:v>
                </c:pt>
                <c:pt idx="307">
                  <c:v>22</c:v>
                </c:pt>
                <c:pt idx="308">
                  <c:v>22</c:v>
                </c:pt>
                <c:pt idx="309">
                  <c:v>22</c:v>
                </c:pt>
                <c:pt idx="310">
                  <c:v>22</c:v>
                </c:pt>
                <c:pt idx="311">
                  <c:v>22</c:v>
                </c:pt>
                <c:pt idx="312">
                  <c:v>22</c:v>
                </c:pt>
                <c:pt idx="313">
                  <c:v>22</c:v>
                </c:pt>
                <c:pt idx="314">
                  <c:v>22</c:v>
                </c:pt>
                <c:pt idx="315">
                  <c:v>22</c:v>
                </c:pt>
                <c:pt idx="316">
                  <c:v>22</c:v>
                </c:pt>
                <c:pt idx="317">
                  <c:v>21</c:v>
                </c:pt>
                <c:pt idx="318">
                  <c:v>21</c:v>
                </c:pt>
                <c:pt idx="319">
                  <c:v>21</c:v>
                </c:pt>
                <c:pt idx="320">
                  <c:v>21</c:v>
                </c:pt>
                <c:pt idx="321">
                  <c:v>21</c:v>
                </c:pt>
                <c:pt idx="322">
                  <c:v>21</c:v>
                </c:pt>
                <c:pt idx="323">
                  <c:v>20</c:v>
                </c:pt>
                <c:pt idx="324">
                  <c:v>20</c:v>
                </c:pt>
                <c:pt idx="325">
                  <c:v>20</c:v>
                </c:pt>
                <c:pt idx="326">
                  <c:v>20</c:v>
                </c:pt>
                <c:pt idx="327">
                  <c:v>20</c:v>
                </c:pt>
                <c:pt idx="328">
                  <c:v>20</c:v>
                </c:pt>
                <c:pt idx="329">
                  <c:v>20</c:v>
                </c:pt>
                <c:pt idx="330">
                  <c:v>20</c:v>
                </c:pt>
                <c:pt idx="331">
                  <c:v>20</c:v>
                </c:pt>
                <c:pt idx="332">
                  <c:v>20</c:v>
                </c:pt>
                <c:pt idx="333">
                  <c:v>20</c:v>
                </c:pt>
                <c:pt idx="334">
                  <c:v>19</c:v>
                </c:pt>
                <c:pt idx="335">
                  <c:v>19</c:v>
                </c:pt>
                <c:pt idx="336">
                  <c:v>19</c:v>
                </c:pt>
                <c:pt idx="337">
                  <c:v>19</c:v>
                </c:pt>
                <c:pt idx="338">
                  <c:v>19</c:v>
                </c:pt>
                <c:pt idx="339">
                  <c:v>19</c:v>
                </c:pt>
                <c:pt idx="340">
                  <c:v>19</c:v>
                </c:pt>
                <c:pt idx="341">
                  <c:v>19</c:v>
                </c:pt>
                <c:pt idx="342">
                  <c:v>19</c:v>
                </c:pt>
                <c:pt idx="343">
                  <c:v>19</c:v>
                </c:pt>
                <c:pt idx="344">
                  <c:v>19</c:v>
                </c:pt>
                <c:pt idx="345">
                  <c:v>19</c:v>
                </c:pt>
                <c:pt idx="346">
                  <c:v>18</c:v>
                </c:pt>
                <c:pt idx="347">
                  <c:v>18</c:v>
                </c:pt>
                <c:pt idx="348">
                  <c:v>18</c:v>
                </c:pt>
                <c:pt idx="349">
                  <c:v>18</c:v>
                </c:pt>
                <c:pt idx="350">
                  <c:v>18</c:v>
                </c:pt>
                <c:pt idx="351">
                  <c:v>18</c:v>
                </c:pt>
                <c:pt idx="352">
                  <c:v>18</c:v>
                </c:pt>
                <c:pt idx="353">
                  <c:v>18</c:v>
                </c:pt>
                <c:pt idx="354">
                  <c:v>18</c:v>
                </c:pt>
                <c:pt idx="355">
                  <c:v>18</c:v>
                </c:pt>
                <c:pt idx="356">
                  <c:v>18</c:v>
                </c:pt>
                <c:pt idx="357">
                  <c:v>18</c:v>
                </c:pt>
                <c:pt idx="358">
                  <c:v>18</c:v>
                </c:pt>
                <c:pt idx="359">
                  <c:v>18</c:v>
                </c:pt>
                <c:pt idx="360">
                  <c:v>18</c:v>
                </c:pt>
                <c:pt idx="361">
                  <c:v>17</c:v>
                </c:pt>
                <c:pt idx="362">
                  <c:v>17</c:v>
                </c:pt>
                <c:pt idx="363">
                  <c:v>17</c:v>
                </c:pt>
                <c:pt idx="364">
                  <c:v>17</c:v>
                </c:pt>
                <c:pt idx="365">
                  <c:v>17</c:v>
                </c:pt>
                <c:pt idx="366">
                  <c:v>17</c:v>
                </c:pt>
                <c:pt idx="367">
                  <c:v>17</c:v>
                </c:pt>
                <c:pt idx="368">
                  <c:v>17</c:v>
                </c:pt>
                <c:pt idx="369">
                  <c:v>17</c:v>
                </c:pt>
                <c:pt idx="370">
                  <c:v>17</c:v>
                </c:pt>
                <c:pt idx="371">
                  <c:v>17</c:v>
                </c:pt>
                <c:pt idx="372">
                  <c:v>17</c:v>
                </c:pt>
                <c:pt idx="373">
                  <c:v>17</c:v>
                </c:pt>
                <c:pt idx="374">
                  <c:v>17</c:v>
                </c:pt>
                <c:pt idx="375">
                  <c:v>17</c:v>
                </c:pt>
                <c:pt idx="376">
                  <c:v>16</c:v>
                </c:pt>
                <c:pt idx="377">
                  <c:v>16</c:v>
                </c:pt>
                <c:pt idx="378">
                  <c:v>16</c:v>
                </c:pt>
                <c:pt idx="379">
                  <c:v>16</c:v>
                </c:pt>
                <c:pt idx="380">
                  <c:v>16</c:v>
                </c:pt>
                <c:pt idx="381">
                  <c:v>16</c:v>
                </c:pt>
                <c:pt idx="382">
                  <c:v>16</c:v>
                </c:pt>
                <c:pt idx="383">
                  <c:v>16</c:v>
                </c:pt>
                <c:pt idx="384">
                  <c:v>16</c:v>
                </c:pt>
                <c:pt idx="385">
                  <c:v>16</c:v>
                </c:pt>
                <c:pt idx="386">
                  <c:v>16</c:v>
                </c:pt>
                <c:pt idx="387">
                  <c:v>16</c:v>
                </c:pt>
                <c:pt idx="388">
                  <c:v>16</c:v>
                </c:pt>
                <c:pt idx="389">
                  <c:v>16</c:v>
                </c:pt>
                <c:pt idx="390">
                  <c:v>16</c:v>
                </c:pt>
                <c:pt idx="391">
                  <c:v>16</c:v>
                </c:pt>
                <c:pt idx="392">
                  <c:v>16</c:v>
                </c:pt>
                <c:pt idx="393">
                  <c:v>15</c:v>
                </c:pt>
                <c:pt idx="394">
                  <c:v>15</c:v>
                </c:pt>
                <c:pt idx="395">
                  <c:v>15</c:v>
                </c:pt>
                <c:pt idx="396">
                  <c:v>15</c:v>
                </c:pt>
                <c:pt idx="397">
                  <c:v>15</c:v>
                </c:pt>
                <c:pt idx="398">
                  <c:v>15</c:v>
                </c:pt>
                <c:pt idx="399">
                  <c:v>15</c:v>
                </c:pt>
                <c:pt idx="400">
                  <c:v>15</c:v>
                </c:pt>
                <c:pt idx="401">
                  <c:v>15</c:v>
                </c:pt>
                <c:pt idx="402">
                  <c:v>15</c:v>
                </c:pt>
                <c:pt idx="403">
                  <c:v>15</c:v>
                </c:pt>
                <c:pt idx="404">
                  <c:v>15</c:v>
                </c:pt>
                <c:pt idx="405">
                  <c:v>15</c:v>
                </c:pt>
                <c:pt idx="406">
                  <c:v>15</c:v>
                </c:pt>
                <c:pt idx="407">
                  <c:v>15</c:v>
                </c:pt>
                <c:pt idx="408">
                  <c:v>14</c:v>
                </c:pt>
                <c:pt idx="409">
                  <c:v>14</c:v>
                </c:pt>
                <c:pt idx="410">
                  <c:v>14</c:v>
                </c:pt>
                <c:pt idx="411">
                  <c:v>14</c:v>
                </c:pt>
                <c:pt idx="412">
                  <c:v>14</c:v>
                </c:pt>
                <c:pt idx="413">
                  <c:v>14</c:v>
                </c:pt>
                <c:pt idx="414">
                  <c:v>14</c:v>
                </c:pt>
                <c:pt idx="415">
                  <c:v>14</c:v>
                </c:pt>
                <c:pt idx="416">
                  <c:v>14</c:v>
                </c:pt>
                <c:pt idx="417">
                  <c:v>14</c:v>
                </c:pt>
                <c:pt idx="418">
                  <c:v>14</c:v>
                </c:pt>
                <c:pt idx="419">
                  <c:v>14</c:v>
                </c:pt>
                <c:pt idx="420">
                  <c:v>14</c:v>
                </c:pt>
                <c:pt idx="421">
                  <c:v>14</c:v>
                </c:pt>
                <c:pt idx="422">
                  <c:v>14</c:v>
                </c:pt>
                <c:pt idx="423">
                  <c:v>14</c:v>
                </c:pt>
                <c:pt idx="424">
                  <c:v>13</c:v>
                </c:pt>
                <c:pt idx="425">
                  <c:v>13</c:v>
                </c:pt>
                <c:pt idx="426">
                  <c:v>13</c:v>
                </c:pt>
                <c:pt idx="427">
                  <c:v>13</c:v>
                </c:pt>
                <c:pt idx="428">
                  <c:v>13</c:v>
                </c:pt>
                <c:pt idx="429">
                  <c:v>13</c:v>
                </c:pt>
                <c:pt idx="430">
                  <c:v>13</c:v>
                </c:pt>
                <c:pt idx="431">
                  <c:v>13</c:v>
                </c:pt>
                <c:pt idx="432">
                  <c:v>13</c:v>
                </c:pt>
                <c:pt idx="433">
                  <c:v>13</c:v>
                </c:pt>
                <c:pt idx="434">
                  <c:v>13</c:v>
                </c:pt>
                <c:pt idx="435">
                  <c:v>13</c:v>
                </c:pt>
                <c:pt idx="436">
                  <c:v>13</c:v>
                </c:pt>
                <c:pt idx="437">
                  <c:v>13</c:v>
                </c:pt>
                <c:pt idx="438">
                  <c:v>13</c:v>
                </c:pt>
                <c:pt idx="439">
                  <c:v>12</c:v>
                </c:pt>
                <c:pt idx="440">
                  <c:v>12</c:v>
                </c:pt>
                <c:pt idx="441">
                  <c:v>12</c:v>
                </c:pt>
                <c:pt idx="442">
                  <c:v>12</c:v>
                </c:pt>
                <c:pt idx="443">
                  <c:v>12</c:v>
                </c:pt>
                <c:pt idx="444">
                  <c:v>12</c:v>
                </c:pt>
                <c:pt idx="445">
                  <c:v>12</c:v>
                </c:pt>
                <c:pt idx="446">
                  <c:v>12</c:v>
                </c:pt>
                <c:pt idx="447">
                  <c:v>12</c:v>
                </c:pt>
                <c:pt idx="448">
                  <c:v>12</c:v>
                </c:pt>
                <c:pt idx="449">
                  <c:v>12</c:v>
                </c:pt>
                <c:pt idx="450">
                  <c:v>12</c:v>
                </c:pt>
                <c:pt idx="451">
                  <c:v>12</c:v>
                </c:pt>
                <c:pt idx="452">
                  <c:v>12</c:v>
                </c:pt>
                <c:pt idx="453">
                  <c:v>12</c:v>
                </c:pt>
                <c:pt idx="454">
                  <c:v>12</c:v>
                </c:pt>
                <c:pt idx="455">
                  <c:v>12</c:v>
                </c:pt>
                <c:pt idx="456">
                  <c:v>12</c:v>
                </c:pt>
                <c:pt idx="457">
                  <c:v>11</c:v>
                </c:pt>
                <c:pt idx="458">
                  <c:v>11</c:v>
                </c:pt>
                <c:pt idx="459">
                  <c:v>11</c:v>
                </c:pt>
                <c:pt idx="460">
                  <c:v>11</c:v>
                </c:pt>
                <c:pt idx="461">
                  <c:v>11</c:v>
                </c:pt>
                <c:pt idx="462">
                  <c:v>11</c:v>
                </c:pt>
                <c:pt idx="463">
                  <c:v>11</c:v>
                </c:pt>
                <c:pt idx="464">
                  <c:v>11</c:v>
                </c:pt>
                <c:pt idx="465">
                  <c:v>11</c:v>
                </c:pt>
                <c:pt idx="466">
                  <c:v>11</c:v>
                </c:pt>
                <c:pt idx="467">
                  <c:v>11</c:v>
                </c:pt>
                <c:pt idx="468">
                  <c:v>11</c:v>
                </c:pt>
                <c:pt idx="469">
                  <c:v>11</c:v>
                </c:pt>
                <c:pt idx="470">
                  <c:v>11</c:v>
                </c:pt>
                <c:pt idx="471">
                  <c:v>11</c:v>
                </c:pt>
                <c:pt idx="472">
                  <c:v>11</c:v>
                </c:pt>
                <c:pt idx="473">
                  <c:v>11</c:v>
                </c:pt>
                <c:pt idx="474">
                  <c:v>11</c:v>
                </c:pt>
                <c:pt idx="475">
                  <c:v>11</c:v>
                </c:pt>
                <c:pt idx="476">
                  <c:v>11</c:v>
                </c:pt>
                <c:pt idx="477">
                  <c:v>11</c:v>
                </c:pt>
                <c:pt idx="478">
                  <c:v>10</c:v>
                </c:pt>
                <c:pt idx="479">
                  <c:v>10</c:v>
                </c:pt>
                <c:pt idx="480">
                  <c:v>10</c:v>
                </c:pt>
                <c:pt idx="481">
                  <c:v>10</c:v>
                </c:pt>
                <c:pt idx="482">
                  <c:v>10</c:v>
                </c:pt>
                <c:pt idx="483">
                  <c:v>10</c:v>
                </c:pt>
                <c:pt idx="484">
                  <c:v>10</c:v>
                </c:pt>
                <c:pt idx="485">
                  <c:v>10</c:v>
                </c:pt>
                <c:pt idx="486">
                  <c:v>10</c:v>
                </c:pt>
                <c:pt idx="487">
                  <c:v>10</c:v>
                </c:pt>
                <c:pt idx="488">
                  <c:v>10</c:v>
                </c:pt>
                <c:pt idx="489">
                  <c:v>10</c:v>
                </c:pt>
                <c:pt idx="490">
                  <c:v>10</c:v>
                </c:pt>
                <c:pt idx="491">
                  <c:v>10</c:v>
                </c:pt>
                <c:pt idx="492">
                  <c:v>10</c:v>
                </c:pt>
                <c:pt idx="493">
                  <c:v>10</c:v>
                </c:pt>
                <c:pt idx="494">
                  <c:v>10</c:v>
                </c:pt>
                <c:pt idx="495">
                  <c:v>10</c:v>
                </c:pt>
                <c:pt idx="496">
                  <c:v>10</c:v>
                </c:pt>
                <c:pt idx="497">
                  <c:v>10</c:v>
                </c:pt>
                <c:pt idx="498">
                  <c:v>10</c:v>
                </c:pt>
                <c:pt idx="499">
                  <c:v>10</c:v>
                </c:pt>
                <c:pt idx="500">
                  <c:v>10</c:v>
                </c:pt>
                <c:pt idx="501">
                  <c:v>10</c:v>
                </c:pt>
                <c:pt idx="502">
                  <c:v>9</c:v>
                </c:pt>
                <c:pt idx="503">
                  <c:v>9</c:v>
                </c:pt>
                <c:pt idx="504">
                  <c:v>9</c:v>
                </c:pt>
                <c:pt idx="505">
                  <c:v>9</c:v>
                </c:pt>
                <c:pt idx="506">
                  <c:v>9</c:v>
                </c:pt>
                <c:pt idx="507">
                  <c:v>9</c:v>
                </c:pt>
                <c:pt idx="508">
                  <c:v>9</c:v>
                </c:pt>
                <c:pt idx="509">
                  <c:v>9</c:v>
                </c:pt>
                <c:pt idx="510">
                  <c:v>9</c:v>
                </c:pt>
                <c:pt idx="511">
                  <c:v>9</c:v>
                </c:pt>
                <c:pt idx="512">
                  <c:v>9</c:v>
                </c:pt>
                <c:pt idx="513">
                  <c:v>9</c:v>
                </c:pt>
                <c:pt idx="514">
                  <c:v>9</c:v>
                </c:pt>
                <c:pt idx="515">
                  <c:v>9</c:v>
                </c:pt>
                <c:pt idx="516">
                  <c:v>9</c:v>
                </c:pt>
                <c:pt idx="517">
                  <c:v>9</c:v>
                </c:pt>
                <c:pt idx="518">
                  <c:v>9</c:v>
                </c:pt>
                <c:pt idx="519">
                  <c:v>9</c:v>
                </c:pt>
                <c:pt idx="520">
                  <c:v>9</c:v>
                </c:pt>
                <c:pt idx="521">
                  <c:v>9</c:v>
                </c:pt>
                <c:pt idx="522">
                  <c:v>9</c:v>
                </c:pt>
                <c:pt idx="523">
                  <c:v>9</c:v>
                </c:pt>
                <c:pt idx="524">
                  <c:v>9</c:v>
                </c:pt>
                <c:pt idx="525">
                  <c:v>9</c:v>
                </c:pt>
                <c:pt idx="526">
                  <c:v>9</c:v>
                </c:pt>
                <c:pt idx="527">
                  <c:v>9</c:v>
                </c:pt>
                <c:pt idx="528">
                  <c:v>9</c:v>
                </c:pt>
                <c:pt idx="529">
                  <c:v>8</c:v>
                </c:pt>
                <c:pt idx="530">
                  <c:v>8</c:v>
                </c:pt>
                <c:pt idx="531">
                  <c:v>8</c:v>
                </c:pt>
                <c:pt idx="532">
                  <c:v>8</c:v>
                </c:pt>
                <c:pt idx="533">
                  <c:v>8</c:v>
                </c:pt>
                <c:pt idx="534">
                  <c:v>8</c:v>
                </c:pt>
                <c:pt idx="535">
                  <c:v>8</c:v>
                </c:pt>
                <c:pt idx="536">
                  <c:v>8</c:v>
                </c:pt>
                <c:pt idx="537">
                  <c:v>8</c:v>
                </c:pt>
                <c:pt idx="538">
                  <c:v>8</c:v>
                </c:pt>
                <c:pt idx="539">
                  <c:v>8</c:v>
                </c:pt>
                <c:pt idx="540">
                  <c:v>8</c:v>
                </c:pt>
                <c:pt idx="541">
                  <c:v>8</c:v>
                </c:pt>
                <c:pt idx="542">
                  <c:v>8</c:v>
                </c:pt>
                <c:pt idx="543">
                  <c:v>8</c:v>
                </c:pt>
                <c:pt idx="544">
                  <c:v>8</c:v>
                </c:pt>
                <c:pt idx="545">
                  <c:v>8</c:v>
                </c:pt>
                <c:pt idx="546">
                  <c:v>8</c:v>
                </c:pt>
                <c:pt idx="547">
                  <c:v>8</c:v>
                </c:pt>
                <c:pt idx="548">
                  <c:v>8</c:v>
                </c:pt>
                <c:pt idx="549">
                  <c:v>8</c:v>
                </c:pt>
                <c:pt idx="550">
                  <c:v>8</c:v>
                </c:pt>
                <c:pt idx="551">
                  <c:v>7</c:v>
                </c:pt>
                <c:pt idx="552">
                  <c:v>7</c:v>
                </c:pt>
                <c:pt idx="553">
                  <c:v>7</c:v>
                </c:pt>
                <c:pt idx="554">
                  <c:v>7</c:v>
                </c:pt>
                <c:pt idx="555">
                  <c:v>7</c:v>
                </c:pt>
                <c:pt idx="556">
                  <c:v>7</c:v>
                </c:pt>
                <c:pt idx="557">
                  <c:v>7</c:v>
                </c:pt>
                <c:pt idx="558">
                  <c:v>7</c:v>
                </c:pt>
                <c:pt idx="559">
                  <c:v>7</c:v>
                </c:pt>
                <c:pt idx="560">
                  <c:v>7</c:v>
                </c:pt>
                <c:pt idx="561">
                  <c:v>7</c:v>
                </c:pt>
                <c:pt idx="562">
                  <c:v>7</c:v>
                </c:pt>
                <c:pt idx="563">
                  <c:v>7</c:v>
                </c:pt>
                <c:pt idx="564">
                  <c:v>7</c:v>
                </c:pt>
                <c:pt idx="565">
                  <c:v>7</c:v>
                </c:pt>
                <c:pt idx="566">
                  <c:v>7</c:v>
                </c:pt>
                <c:pt idx="567">
                  <c:v>7</c:v>
                </c:pt>
                <c:pt idx="568">
                  <c:v>7</c:v>
                </c:pt>
                <c:pt idx="569">
                  <c:v>7</c:v>
                </c:pt>
                <c:pt idx="570">
                  <c:v>7</c:v>
                </c:pt>
                <c:pt idx="571">
                  <c:v>7</c:v>
                </c:pt>
                <c:pt idx="572">
                  <c:v>7</c:v>
                </c:pt>
                <c:pt idx="573">
                  <c:v>7</c:v>
                </c:pt>
                <c:pt idx="574">
                  <c:v>7</c:v>
                </c:pt>
                <c:pt idx="575">
                  <c:v>7</c:v>
                </c:pt>
                <c:pt idx="576">
                  <c:v>7</c:v>
                </c:pt>
                <c:pt idx="577">
                  <c:v>7</c:v>
                </c:pt>
                <c:pt idx="578">
                  <c:v>7</c:v>
                </c:pt>
                <c:pt idx="579">
                  <c:v>7</c:v>
                </c:pt>
                <c:pt idx="580">
                  <c:v>7</c:v>
                </c:pt>
                <c:pt idx="581">
                  <c:v>7</c:v>
                </c:pt>
                <c:pt idx="582">
                  <c:v>7</c:v>
                </c:pt>
                <c:pt idx="583">
                  <c:v>7</c:v>
                </c:pt>
                <c:pt idx="584">
                  <c:v>7</c:v>
                </c:pt>
                <c:pt idx="585">
                  <c:v>7</c:v>
                </c:pt>
                <c:pt idx="586">
                  <c:v>7</c:v>
                </c:pt>
                <c:pt idx="587">
                  <c:v>7</c:v>
                </c:pt>
                <c:pt idx="588">
                  <c:v>6</c:v>
                </c:pt>
                <c:pt idx="589">
                  <c:v>6</c:v>
                </c:pt>
                <c:pt idx="590">
                  <c:v>6</c:v>
                </c:pt>
                <c:pt idx="591">
                  <c:v>6</c:v>
                </c:pt>
                <c:pt idx="592">
                  <c:v>6</c:v>
                </c:pt>
                <c:pt idx="593">
                  <c:v>6</c:v>
                </c:pt>
                <c:pt idx="594">
                  <c:v>6</c:v>
                </c:pt>
                <c:pt idx="595">
                  <c:v>6</c:v>
                </c:pt>
                <c:pt idx="596">
                  <c:v>6</c:v>
                </c:pt>
                <c:pt idx="597">
                  <c:v>6</c:v>
                </c:pt>
                <c:pt idx="598">
                  <c:v>6</c:v>
                </c:pt>
                <c:pt idx="599">
                  <c:v>6</c:v>
                </c:pt>
                <c:pt idx="600">
                  <c:v>6</c:v>
                </c:pt>
                <c:pt idx="601">
                  <c:v>6</c:v>
                </c:pt>
                <c:pt idx="602">
                  <c:v>6</c:v>
                </c:pt>
                <c:pt idx="603">
                  <c:v>6</c:v>
                </c:pt>
                <c:pt idx="604">
                  <c:v>6</c:v>
                </c:pt>
                <c:pt idx="605">
                  <c:v>6</c:v>
                </c:pt>
                <c:pt idx="606">
                  <c:v>6</c:v>
                </c:pt>
                <c:pt idx="607">
                  <c:v>6</c:v>
                </c:pt>
                <c:pt idx="608">
                  <c:v>6</c:v>
                </c:pt>
                <c:pt idx="609">
                  <c:v>6</c:v>
                </c:pt>
                <c:pt idx="610">
                  <c:v>6</c:v>
                </c:pt>
                <c:pt idx="611">
                  <c:v>6</c:v>
                </c:pt>
                <c:pt idx="612">
                  <c:v>6</c:v>
                </c:pt>
                <c:pt idx="613">
                  <c:v>6</c:v>
                </c:pt>
                <c:pt idx="614">
                  <c:v>6</c:v>
                </c:pt>
                <c:pt idx="615">
                  <c:v>6</c:v>
                </c:pt>
                <c:pt idx="616">
                  <c:v>6</c:v>
                </c:pt>
                <c:pt idx="617">
                  <c:v>6</c:v>
                </c:pt>
                <c:pt idx="618">
                  <c:v>6</c:v>
                </c:pt>
                <c:pt idx="619">
                  <c:v>6</c:v>
                </c:pt>
                <c:pt idx="620">
                  <c:v>6</c:v>
                </c:pt>
                <c:pt idx="621">
                  <c:v>5</c:v>
                </c:pt>
                <c:pt idx="622">
                  <c:v>5</c:v>
                </c:pt>
                <c:pt idx="623">
                  <c:v>5</c:v>
                </c:pt>
                <c:pt idx="624">
                  <c:v>5</c:v>
                </c:pt>
                <c:pt idx="625">
                  <c:v>5</c:v>
                </c:pt>
                <c:pt idx="626">
                  <c:v>5</c:v>
                </c:pt>
                <c:pt idx="627">
                  <c:v>5</c:v>
                </c:pt>
                <c:pt idx="628">
                  <c:v>5</c:v>
                </c:pt>
                <c:pt idx="629">
                  <c:v>5</c:v>
                </c:pt>
                <c:pt idx="630">
                  <c:v>5</c:v>
                </c:pt>
                <c:pt idx="631">
                  <c:v>5</c:v>
                </c:pt>
                <c:pt idx="632">
                  <c:v>5</c:v>
                </c:pt>
                <c:pt idx="633">
                  <c:v>5</c:v>
                </c:pt>
                <c:pt idx="634">
                  <c:v>5</c:v>
                </c:pt>
                <c:pt idx="635">
                  <c:v>5</c:v>
                </c:pt>
                <c:pt idx="636">
                  <c:v>5</c:v>
                </c:pt>
                <c:pt idx="637">
                  <c:v>5</c:v>
                </c:pt>
                <c:pt idx="638">
                  <c:v>5</c:v>
                </c:pt>
                <c:pt idx="639">
                  <c:v>5</c:v>
                </c:pt>
                <c:pt idx="640">
                  <c:v>5</c:v>
                </c:pt>
                <c:pt idx="641">
                  <c:v>5</c:v>
                </c:pt>
                <c:pt idx="642">
                  <c:v>5</c:v>
                </c:pt>
                <c:pt idx="643">
                  <c:v>5</c:v>
                </c:pt>
                <c:pt idx="644">
                  <c:v>5</c:v>
                </c:pt>
                <c:pt idx="645">
                  <c:v>5</c:v>
                </c:pt>
                <c:pt idx="646">
                  <c:v>5</c:v>
                </c:pt>
                <c:pt idx="647">
                  <c:v>5</c:v>
                </c:pt>
                <c:pt idx="648">
                  <c:v>5</c:v>
                </c:pt>
                <c:pt idx="649">
                  <c:v>5</c:v>
                </c:pt>
                <c:pt idx="650">
                  <c:v>5</c:v>
                </c:pt>
                <c:pt idx="651">
                  <c:v>5</c:v>
                </c:pt>
                <c:pt idx="652">
                  <c:v>5</c:v>
                </c:pt>
                <c:pt idx="653">
                  <c:v>5</c:v>
                </c:pt>
                <c:pt idx="654">
                  <c:v>5</c:v>
                </c:pt>
                <c:pt idx="655">
                  <c:v>5</c:v>
                </c:pt>
                <c:pt idx="656">
                  <c:v>5</c:v>
                </c:pt>
                <c:pt idx="657">
                  <c:v>5</c:v>
                </c:pt>
                <c:pt idx="658">
                  <c:v>5</c:v>
                </c:pt>
                <c:pt idx="659">
                  <c:v>5</c:v>
                </c:pt>
                <c:pt idx="660">
                  <c:v>5</c:v>
                </c:pt>
                <c:pt idx="661">
                  <c:v>5</c:v>
                </c:pt>
                <c:pt idx="662">
                  <c:v>5</c:v>
                </c:pt>
                <c:pt idx="663">
                  <c:v>5</c:v>
                </c:pt>
                <c:pt idx="664">
                  <c:v>5</c:v>
                </c:pt>
                <c:pt idx="665">
                  <c:v>5</c:v>
                </c:pt>
                <c:pt idx="666">
                  <c:v>5</c:v>
                </c:pt>
                <c:pt idx="667">
                  <c:v>5</c:v>
                </c:pt>
                <c:pt idx="668">
                  <c:v>5</c:v>
                </c:pt>
                <c:pt idx="669">
                  <c:v>5</c:v>
                </c:pt>
                <c:pt idx="670">
                  <c:v>5</c:v>
                </c:pt>
                <c:pt idx="671">
                  <c:v>5</c:v>
                </c:pt>
                <c:pt idx="672">
                  <c:v>5</c:v>
                </c:pt>
                <c:pt idx="673">
                  <c:v>5</c:v>
                </c:pt>
                <c:pt idx="674">
                  <c:v>5</c:v>
                </c:pt>
                <c:pt idx="675">
                  <c:v>5</c:v>
                </c:pt>
                <c:pt idx="676">
                  <c:v>5</c:v>
                </c:pt>
                <c:pt idx="677">
                  <c:v>5</c:v>
                </c:pt>
                <c:pt idx="678">
                  <c:v>5</c:v>
                </c:pt>
                <c:pt idx="679">
                  <c:v>5</c:v>
                </c:pt>
                <c:pt idx="680">
                  <c:v>5</c:v>
                </c:pt>
                <c:pt idx="681">
                  <c:v>5</c:v>
                </c:pt>
                <c:pt idx="682">
                  <c:v>4</c:v>
                </c:pt>
                <c:pt idx="683">
                  <c:v>4</c:v>
                </c:pt>
                <c:pt idx="684">
                  <c:v>4</c:v>
                </c:pt>
                <c:pt idx="685">
                  <c:v>4</c:v>
                </c:pt>
                <c:pt idx="686">
                  <c:v>4</c:v>
                </c:pt>
                <c:pt idx="687">
                  <c:v>4</c:v>
                </c:pt>
                <c:pt idx="688">
                  <c:v>4</c:v>
                </c:pt>
                <c:pt idx="689">
                  <c:v>4</c:v>
                </c:pt>
                <c:pt idx="690">
                  <c:v>4</c:v>
                </c:pt>
                <c:pt idx="691">
                  <c:v>4</c:v>
                </c:pt>
                <c:pt idx="692">
                  <c:v>4</c:v>
                </c:pt>
                <c:pt idx="693">
                  <c:v>4</c:v>
                </c:pt>
                <c:pt idx="694">
                  <c:v>4</c:v>
                </c:pt>
                <c:pt idx="695">
                  <c:v>4</c:v>
                </c:pt>
                <c:pt idx="696">
                  <c:v>4</c:v>
                </c:pt>
                <c:pt idx="697">
                  <c:v>4</c:v>
                </c:pt>
                <c:pt idx="698">
                  <c:v>4</c:v>
                </c:pt>
                <c:pt idx="699">
                  <c:v>4</c:v>
                </c:pt>
                <c:pt idx="700">
                  <c:v>4</c:v>
                </c:pt>
                <c:pt idx="701">
                  <c:v>4</c:v>
                </c:pt>
                <c:pt idx="702">
                  <c:v>4</c:v>
                </c:pt>
                <c:pt idx="703">
                  <c:v>4</c:v>
                </c:pt>
                <c:pt idx="704">
                  <c:v>4</c:v>
                </c:pt>
                <c:pt idx="705">
                  <c:v>4</c:v>
                </c:pt>
                <c:pt idx="706">
                  <c:v>4</c:v>
                </c:pt>
                <c:pt idx="707">
                  <c:v>4</c:v>
                </c:pt>
                <c:pt idx="708">
                  <c:v>4</c:v>
                </c:pt>
                <c:pt idx="709">
                  <c:v>4</c:v>
                </c:pt>
                <c:pt idx="710">
                  <c:v>4</c:v>
                </c:pt>
                <c:pt idx="711">
                  <c:v>4</c:v>
                </c:pt>
                <c:pt idx="712">
                  <c:v>4</c:v>
                </c:pt>
                <c:pt idx="713">
                  <c:v>4</c:v>
                </c:pt>
                <c:pt idx="714">
                  <c:v>4</c:v>
                </c:pt>
                <c:pt idx="715">
                  <c:v>4</c:v>
                </c:pt>
                <c:pt idx="716">
                  <c:v>4</c:v>
                </c:pt>
                <c:pt idx="717">
                  <c:v>4</c:v>
                </c:pt>
                <c:pt idx="718">
                  <c:v>4</c:v>
                </c:pt>
                <c:pt idx="719">
                  <c:v>4</c:v>
                </c:pt>
                <c:pt idx="720">
                  <c:v>4</c:v>
                </c:pt>
                <c:pt idx="721">
                  <c:v>4</c:v>
                </c:pt>
                <c:pt idx="722">
                  <c:v>4</c:v>
                </c:pt>
                <c:pt idx="723">
                  <c:v>4</c:v>
                </c:pt>
                <c:pt idx="724">
                  <c:v>4</c:v>
                </c:pt>
                <c:pt idx="725">
                  <c:v>4</c:v>
                </c:pt>
                <c:pt idx="726">
                  <c:v>4</c:v>
                </c:pt>
                <c:pt idx="727">
                  <c:v>4</c:v>
                </c:pt>
                <c:pt idx="728">
                  <c:v>4</c:v>
                </c:pt>
                <c:pt idx="729">
                  <c:v>4</c:v>
                </c:pt>
                <c:pt idx="730">
                  <c:v>4</c:v>
                </c:pt>
                <c:pt idx="731">
                  <c:v>4</c:v>
                </c:pt>
                <c:pt idx="732">
                  <c:v>4</c:v>
                </c:pt>
                <c:pt idx="733">
                  <c:v>4</c:v>
                </c:pt>
                <c:pt idx="734">
                  <c:v>4</c:v>
                </c:pt>
                <c:pt idx="735">
                  <c:v>4</c:v>
                </c:pt>
                <c:pt idx="736">
                  <c:v>4</c:v>
                </c:pt>
                <c:pt idx="737">
                  <c:v>4</c:v>
                </c:pt>
                <c:pt idx="738">
                  <c:v>4</c:v>
                </c:pt>
                <c:pt idx="739">
                  <c:v>4</c:v>
                </c:pt>
                <c:pt idx="740">
                  <c:v>4</c:v>
                </c:pt>
                <c:pt idx="741">
                  <c:v>4</c:v>
                </c:pt>
                <c:pt idx="742">
                  <c:v>4</c:v>
                </c:pt>
                <c:pt idx="743">
                  <c:v>4</c:v>
                </c:pt>
                <c:pt idx="744">
                  <c:v>4</c:v>
                </c:pt>
                <c:pt idx="745">
                  <c:v>4</c:v>
                </c:pt>
                <c:pt idx="746">
                  <c:v>4</c:v>
                </c:pt>
                <c:pt idx="747">
                  <c:v>4</c:v>
                </c:pt>
                <c:pt idx="748">
                  <c:v>4</c:v>
                </c:pt>
                <c:pt idx="749">
                  <c:v>4</c:v>
                </c:pt>
                <c:pt idx="750">
                  <c:v>4</c:v>
                </c:pt>
                <c:pt idx="751">
                  <c:v>4</c:v>
                </c:pt>
                <c:pt idx="752">
                  <c:v>4</c:v>
                </c:pt>
                <c:pt idx="753">
                  <c:v>3</c:v>
                </c:pt>
                <c:pt idx="754">
                  <c:v>3</c:v>
                </c:pt>
                <c:pt idx="755">
                  <c:v>3</c:v>
                </c:pt>
                <c:pt idx="756">
                  <c:v>3</c:v>
                </c:pt>
                <c:pt idx="757">
                  <c:v>3</c:v>
                </c:pt>
                <c:pt idx="758">
                  <c:v>3</c:v>
                </c:pt>
                <c:pt idx="759">
                  <c:v>3</c:v>
                </c:pt>
                <c:pt idx="760">
                  <c:v>3</c:v>
                </c:pt>
                <c:pt idx="761">
                  <c:v>3</c:v>
                </c:pt>
                <c:pt idx="762">
                  <c:v>3</c:v>
                </c:pt>
                <c:pt idx="763">
                  <c:v>3</c:v>
                </c:pt>
                <c:pt idx="764">
                  <c:v>3</c:v>
                </c:pt>
                <c:pt idx="765">
                  <c:v>3</c:v>
                </c:pt>
                <c:pt idx="766">
                  <c:v>3</c:v>
                </c:pt>
                <c:pt idx="767">
                  <c:v>3</c:v>
                </c:pt>
                <c:pt idx="768">
                  <c:v>3</c:v>
                </c:pt>
                <c:pt idx="769">
                  <c:v>3</c:v>
                </c:pt>
                <c:pt idx="770">
                  <c:v>3</c:v>
                </c:pt>
                <c:pt idx="771">
                  <c:v>3</c:v>
                </c:pt>
                <c:pt idx="772">
                  <c:v>3</c:v>
                </c:pt>
                <c:pt idx="773">
                  <c:v>3</c:v>
                </c:pt>
                <c:pt idx="774">
                  <c:v>3</c:v>
                </c:pt>
                <c:pt idx="775">
                  <c:v>3</c:v>
                </c:pt>
                <c:pt idx="776">
                  <c:v>3</c:v>
                </c:pt>
                <c:pt idx="777">
                  <c:v>3</c:v>
                </c:pt>
                <c:pt idx="778">
                  <c:v>3</c:v>
                </c:pt>
                <c:pt idx="779">
                  <c:v>3</c:v>
                </c:pt>
                <c:pt idx="780">
                  <c:v>3</c:v>
                </c:pt>
                <c:pt idx="781">
                  <c:v>3</c:v>
                </c:pt>
                <c:pt idx="782">
                  <c:v>3</c:v>
                </c:pt>
                <c:pt idx="783">
                  <c:v>3</c:v>
                </c:pt>
                <c:pt idx="784">
                  <c:v>3</c:v>
                </c:pt>
                <c:pt idx="785">
                  <c:v>3</c:v>
                </c:pt>
                <c:pt idx="786">
                  <c:v>3</c:v>
                </c:pt>
                <c:pt idx="787">
                  <c:v>3</c:v>
                </c:pt>
                <c:pt idx="788">
                  <c:v>3</c:v>
                </c:pt>
                <c:pt idx="789">
                  <c:v>3</c:v>
                </c:pt>
                <c:pt idx="790">
                  <c:v>3</c:v>
                </c:pt>
                <c:pt idx="791">
                  <c:v>3</c:v>
                </c:pt>
                <c:pt idx="792">
                  <c:v>3</c:v>
                </c:pt>
                <c:pt idx="793">
                  <c:v>3</c:v>
                </c:pt>
                <c:pt idx="794">
                  <c:v>3</c:v>
                </c:pt>
                <c:pt idx="795">
                  <c:v>3</c:v>
                </c:pt>
                <c:pt idx="796">
                  <c:v>3</c:v>
                </c:pt>
                <c:pt idx="797">
                  <c:v>3</c:v>
                </c:pt>
                <c:pt idx="798">
                  <c:v>3</c:v>
                </c:pt>
                <c:pt idx="799">
                  <c:v>3</c:v>
                </c:pt>
                <c:pt idx="800">
                  <c:v>3</c:v>
                </c:pt>
                <c:pt idx="801">
                  <c:v>3</c:v>
                </c:pt>
                <c:pt idx="802">
                  <c:v>3</c:v>
                </c:pt>
                <c:pt idx="803">
                  <c:v>3</c:v>
                </c:pt>
                <c:pt idx="804">
                  <c:v>3</c:v>
                </c:pt>
                <c:pt idx="805">
                  <c:v>3</c:v>
                </c:pt>
                <c:pt idx="806">
                  <c:v>3</c:v>
                </c:pt>
                <c:pt idx="807">
                  <c:v>3</c:v>
                </c:pt>
                <c:pt idx="808">
                  <c:v>3</c:v>
                </c:pt>
                <c:pt idx="809">
                  <c:v>3</c:v>
                </c:pt>
                <c:pt idx="810">
                  <c:v>3</c:v>
                </c:pt>
                <c:pt idx="811">
                  <c:v>3</c:v>
                </c:pt>
                <c:pt idx="812">
                  <c:v>3</c:v>
                </c:pt>
                <c:pt idx="813">
                  <c:v>3</c:v>
                </c:pt>
                <c:pt idx="814">
                  <c:v>3</c:v>
                </c:pt>
                <c:pt idx="815">
                  <c:v>3</c:v>
                </c:pt>
                <c:pt idx="816">
                  <c:v>3</c:v>
                </c:pt>
                <c:pt idx="817">
                  <c:v>3</c:v>
                </c:pt>
                <c:pt idx="818">
                  <c:v>3</c:v>
                </c:pt>
                <c:pt idx="819">
                  <c:v>3</c:v>
                </c:pt>
                <c:pt idx="820">
                  <c:v>3</c:v>
                </c:pt>
                <c:pt idx="821">
                  <c:v>3</c:v>
                </c:pt>
                <c:pt idx="822">
                  <c:v>3</c:v>
                </c:pt>
                <c:pt idx="823">
                  <c:v>3</c:v>
                </c:pt>
                <c:pt idx="824">
                  <c:v>3</c:v>
                </c:pt>
                <c:pt idx="825">
                  <c:v>3</c:v>
                </c:pt>
                <c:pt idx="826">
                  <c:v>3</c:v>
                </c:pt>
                <c:pt idx="827">
                  <c:v>3</c:v>
                </c:pt>
                <c:pt idx="828">
                  <c:v>3</c:v>
                </c:pt>
                <c:pt idx="829">
                  <c:v>3</c:v>
                </c:pt>
                <c:pt idx="830">
                  <c:v>3</c:v>
                </c:pt>
                <c:pt idx="831">
                  <c:v>3</c:v>
                </c:pt>
                <c:pt idx="832">
                  <c:v>3</c:v>
                </c:pt>
                <c:pt idx="833">
                  <c:v>3</c:v>
                </c:pt>
                <c:pt idx="834">
                  <c:v>3</c:v>
                </c:pt>
                <c:pt idx="835">
                  <c:v>3</c:v>
                </c:pt>
                <c:pt idx="836">
                  <c:v>3</c:v>
                </c:pt>
                <c:pt idx="837">
                  <c:v>3</c:v>
                </c:pt>
                <c:pt idx="838">
                  <c:v>3</c:v>
                </c:pt>
                <c:pt idx="839">
                  <c:v>3</c:v>
                </c:pt>
                <c:pt idx="840">
                  <c:v>3</c:v>
                </c:pt>
                <c:pt idx="841">
                  <c:v>3</c:v>
                </c:pt>
                <c:pt idx="842">
                  <c:v>3</c:v>
                </c:pt>
                <c:pt idx="843">
                  <c:v>3</c:v>
                </c:pt>
                <c:pt idx="844">
                  <c:v>3</c:v>
                </c:pt>
                <c:pt idx="845">
                  <c:v>3</c:v>
                </c:pt>
                <c:pt idx="846">
                  <c:v>3</c:v>
                </c:pt>
                <c:pt idx="847">
                  <c:v>3</c:v>
                </c:pt>
                <c:pt idx="848">
                  <c:v>3</c:v>
                </c:pt>
                <c:pt idx="849">
                  <c:v>2</c:v>
                </c:pt>
                <c:pt idx="850">
                  <c:v>2</c:v>
                </c:pt>
                <c:pt idx="851">
                  <c:v>2</c:v>
                </c:pt>
                <c:pt idx="852">
                  <c:v>2</c:v>
                </c:pt>
                <c:pt idx="853">
                  <c:v>2</c:v>
                </c:pt>
                <c:pt idx="854">
                  <c:v>2</c:v>
                </c:pt>
                <c:pt idx="855">
                  <c:v>2</c:v>
                </c:pt>
                <c:pt idx="856">
                  <c:v>2</c:v>
                </c:pt>
                <c:pt idx="857">
                  <c:v>2</c:v>
                </c:pt>
                <c:pt idx="858">
                  <c:v>2</c:v>
                </c:pt>
                <c:pt idx="859">
                  <c:v>2</c:v>
                </c:pt>
                <c:pt idx="860">
                  <c:v>2</c:v>
                </c:pt>
                <c:pt idx="861">
                  <c:v>2</c:v>
                </c:pt>
                <c:pt idx="862">
                  <c:v>2</c:v>
                </c:pt>
                <c:pt idx="863">
                  <c:v>2</c:v>
                </c:pt>
                <c:pt idx="864">
                  <c:v>2</c:v>
                </c:pt>
                <c:pt idx="865">
                  <c:v>2</c:v>
                </c:pt>
                <c:pt idx="866">
                  <c:v>2</c:v>
                </c:pt>
                <c:pt idx="867">
                  <c:v>2</c:v>
                </c:pt>
                <c:pt idx="868">
                  <c:v>2</c:v>
                </c:pt>
                <c:pt idx="869">
                  <c:v>2</c:v>
                </c:pt>
                <c:pt idx="870">
                  <c:v>2</c:v>
                </c:pt>
                <c:pt idx="871">
                  <c:v>2</c:v>
                </c:pt>
                <c:pt idx="872">
                  <c:v>2</c:v>
                </c:pt>
                <c:pt idx="873">
                  <c:v>2</c:v>
                </c:pt>
                <c:pt idx="874">
                  <c:v>2</c:v>
                </c:pt>
                <c:pt idx="875">
                  <c:v>2</c:v>
                </c:pt>
                <c:pt idx="876">
                  <c:v>2</c:v>
                </c:pt>
                <c:pt idx="877">
                  <c:v>2</c:v>
                </c:pt>
                <c:pt idx="878">
                  <c:v>2</c:v>
                </c:pt>
                <c:pt idx="879">
                  <c:v>2</c:v>
                </c:pt>
                <c:pt idx="880">
                  <c:v>2</c:v>
                </c:pt>
                <c:pt idx="881">
                  <c:v>2</c:v>
                </c:pt>
                <c:pt idx="882">
                  <c:v>2</c:v>
                </c:pt>
                <c:pt idx="883">
                  <c:v>2</c:v>
                </c:pt>
                <c:pt idx="884">
                  <c:v>2</c:v>
                </c:pt>
                <c:pt idx="885">
                  <c:v>2</c:v>
                </c:pt>
                <c:pt idx="886">
                  <c:v>2</c:v>
                </c:pt>
                <c:pt idx="887">
                  <c:v>2</c:v>
                </c:pt>
                <c:pt idx="888">
                  <c:v>2</c:v>
                </c:pt>
                <c:pt idx="889">
                  <c:v>2</c:v>
                </c:pt>
                <c:pt idx="890">
                  <c:v>2</c:v>
                </c:pt>
                <c:pt idx="891">
                  <c:v>2</c:v>
                </c:pt>
                <c:pt idx="892">
                  <c:v>2</c:v>
                </c:pt>
                <c:pt idx="893">
                  <c:v>2</c:v>
                </c:pt>
                <c:pt idx="894">
                  <c:v>2</c:v>
                </c:pt>
                <c:pt idx="895">
                  <c:v>2</c:v>
                </c:pt>
                <c:pt idx="896">
                  <c:v>2</c:v>
                </c:pt>
                <c:pt idx="897">
                  <c:v>2</c:v>
                </c:pt>
                <c:pt idx="898">
                  <c:v>2</c:v>
                </c:pt>
                <c:pt idx="899">
                  <c:v>2</c:v>
                </c:pt>
                <c:pt idx="900">
                  <c:v>2</c:v>
                </c:pt>
                <c:pt idx="901">
                  <c:v>2</c:v>
                </c:pt>
                <c:pt idx="902">
                  <c:v>2</c:v>
                </c:pt>
                <c:pt idx="903">
                  <c:v>2</c:v>
                </c:pt>
                <c:pt idx="904">
                  <c:v>2</c:v>
                </c:pt>
                <c:pt idx="905">
                  <c:v>2</c:v>
                </c:pt>
                <c:pt idx="906">
                  <c:v>2</c:v>
                </c:pt>
                <c:pt idx="907">
                  <c:v>2</c:v>
                </c:pt>
                <c:pt idx="908">
                  <c:v>2</c:v>
                </c:pt>
                <c:pt idx="909">
                  <c:v>2</c:v>
                </c:pt>
                <c:pt idx="910">
                  <c:v>2</c:v>
                </c:pt>
                <c:pt idx="911">
                  <c:v>2</c:v>
                </c:pt>
                <c:pt idx="912">
                  <c:v>2</c:v>
                </c:pt>
                <c:pt idx="913">
                  <c:v>2</c:v>
                </c:pt>
                <c:pt idx="914">
                  <c:v>2</c:v>
                </c:pt>
                <c:pt idx="915">
                  <c:v>2</c:v>
                </c:pt>
                <c:pt idx="916">
                  <c:v>2</c:v>
                </c:pt>
                <c:pt idx="917">
                  <c:v>2</c:v>
                </c:pt>
                <c:pt idx="918">
                  <c:v>2</c:v>
                </c:pt>
                <c:pt idx="919">
                  <c:v>2</c:v>
                </c:pt>
                <c:pt idx="920">
                  <c:v>2</c:v>
                </c:pt>
                <c:pt idx="921">
                  <c:v>2</c:v>
                </c:pt>
                <c:pt idx="922">
                  <c:v>2</c:v>
                </c:pt>
                <c:pt idx="923">
                  <c:v>2</c:v>
                </c:pt>
                <c:pt idx="924">
                  <c:v>2</c:v>
                </c:pt>
                <c:pt idx="925">
                  <c:v>2</c:v>
                </c:pt>
                <c:pt idx="926">
                  <c:v>2</c:v>
                </c:pt>
                <c:pt idx="927">
                  <c:v>2</c:v>
                </c:pt>
                <c:pt idx="928">
                  <c:v>2</c:v>
                </c:pt>
                <c:pt idx="929">
                  <c:v>2</c:v>
                </c:pt>
                <c:pt idx="930">
                  <c:v>2</c:v>
                </c:pt>
                <c:pt idx="931">
                  <c:v>2</c:v>
                </c:pt>
                <c:pt idx="932">
                  <c:v>2</c:v>
                </c:pt>
                <c:pt idx="933">
                  <c:v>2</c:v>
                </c:pt>
                <c:pt idx="934">
                  <c:v>2</c:v>
                </c:pt>
                <c:pt idx="935">
                  <c:v>2</c:v>
                </c:pt>
                <c:pt idx="936">
                  <c:v>2</c:v>
                </c:pt>
                <c:pt idx="937">
                  <c:v>2</c:v>
                </c:pt>
                <c:pt idx="938">
                  <c:v>2</c:v>
                </c:pt>
                <c:pt idx="939">
                  <c:v>2</c:v>
                </c:pt>
                <c:pt idx="940">
                  <c:v>2</c:v>
                </c:pt>
                <c:pt idx="941">
                  <c:v>2</c:v>
                </c:pt>
                <c:pt idx="942">
                  <c:v>2</c:v>
                </c:pt>
                <c:pt idx="943">
                  <c:v>2</c:v>
                </c:pt>
                <c:pt idx="944">
                  <c:v>2</c:v>
                </c:pt>
                <c:pt idx="945">
                  <c:v>2</c:v>
                </c:pt>
                <c:pt idx="946">
                  <c:v>2</c:v>
                </c:pt>
                <c:pt idx="947">
                  <c:v>2</c:v>
                </c:pt>
                <c:pt idx="948">
                  <c:v>2</c:v>
                </c:pt>
                <c:pt idx="949">
                  <c:v>1</c:v>
                </c:pt>
                <c:pt idx="950">
                  <c:v>1</c:v>
                </c:pt>
                <c:pt idx="951">
                  <c:v>1</c:v>
                </c:pt>
                <c:pt idx="952">
                  <c:v>1</c:v>
                </c:pt>
                <c:pt idx="953">
                  <c:v>1</c:v>
                </c:pt>
                <c:pt idx="954">
                  <c:v>1</c:v>
                </c:pt>
                <c:pt idx="955">
                  <c:v>1</c:v>
                </c:pt>
                <c:pt idx="956">
                  <c:v>1</c:v>
                </c:pt>
                <c:pt idx="957">
                  <c:v>1</c:v>
                </c:pt>
                <c:pt idx="958">
                  <c:v>1</c:v>
                </c:pt>
                <c:pt idx="959">
                  <c:v>1</c:v>
                </c:pt>
                <c:pt idx="960">
                  <c:v>1</c:v>
                </c:pt>
                <c:pt idx="961">
                  <c:v>1</c:v>
                </c:pt>
                <c:pt idx="962">
                  <c:v>1</c:v>
                </c:pt>
                <c:pt idx="963">
                  <c:v>1</c:v>
                </c:pt>
                <c:pt idx="964">
                  <c:v>1</c:v>
                </c:pt>
                <c:pt idx="965">
                  <c:v>1</c:v>
                </c:pt>
                <c:pt idx="966">
                  <c:v>1</c:v>
                </c:pt>
                <c:pt idx="967">
                  <c:v>1</c:v>
                </c:pt>
                <c:pt idx="968">
                  <c:v>1</c:v>
                </c:pt>
                <c:pt idx="969">
                  <c:v>1</c:v>
                </c:pt>
                <c:pt idx="970">
                  <c:v>1</c:v>
                </c:pt>
                <c:pt idx="971">
                  <c:v>1</c:v>
                </c:pt>
                <c:pt idx="972">
                  <c:v>1</c:v>
                </c:pt>
                <c:pt idx="973">
                  <c:v>1</c:v>
                </c:pt>
                <c:pt idx="974">
                  <c:v>1</c:v>
                </c:pt>
                <c:pt idx="975">
                  <c:v>1</c:v>
                </c:pt>
                <c:pt idx="976">
                  <c:v>1</c:v>
                </c:pt>
                <c:pt idx="977">
                  <c:v>1</c:v>
                </c:pt>
                <c:pt idx="978">
                  <c:v>1</c:v>
                </c:pt>
                <c:pt idx="979">
                  <c:v>1</c:v>
                </c:pt>
                <c:pt idx="980">
                  <c:v>1</c:v>
                </c:pt>
                <c:pt idx="981">
                  <c:v>1</c:v>
                </c:pt>
                <c:pt idx="982">
                  <c:v>1</c:v>
                </c:pt>
                <c:pt idx="983">
                  <c:v>1</c:v>
                </c:pt>
                <c:pt idx="984">
                  <c:v>1</c:v>
                </c:pt>
                <c:pt idx="985">
                  <c:v>1</c:v>
                </c:pt>
                <c:pt idx="986">
                  <c:v>1</c:v>
                </c:pt>
                <c:pt idx="987">
                  <c:v>1</c:v>
                </c:pt>
                <c:pt idx="988">
                  <c:v>1</c:v>
                </c:pt>
                <c:pt idx="989">
                  <c:v>1</c:v>
                </c:pt>
                <c:pt idx="990">
                  <c:v>1</c:v>
                </c:pt>
                <c:pt idx="991">
                  <c:v>1</c:v>
                </c:pt>
                <c:pt idx="992">
                  <c:v>1</c:v>
                </c:pt>
                <c:pt idx="993">
                  <c:v>1</c:v>
                </c:pt>
                <c:pt idx="994">
                  <c:v>1</c:v>
                </c:pt>
                <c:pt idx="995">
                  <c:v>1</c:v>
                </c:pt>
                <c:pt idx="996">
                  <c:v>1</c:v>
                </c:pt>
                <c:pt idx="997">
                  <c:v>1</c:v>
                </c:pt>
                <c:pt idx="998">
                  <c:v>1</c:v>
                </c:pt>
                <c:pt idx="999">
                  <c:v>1</c:v>
                </c:pt>
                <c:pt idx="1000">
                  <c:v>1</c:v>
                </c:pt>
                <c:pt idx="1001">
                  <c:v>1</c:v>
                </c:pt>
                <c:pt idx="1002">
                  <c:v>1</c:v>
                </c:pt>
                <c:pt idx="1003">
                  <c:v>1</c:v>
                </c:pt>
                <c:pt idx="1004">
                  <c:v>1</c:v>
                </c:pt>
                <c:pt idx="1005">
                  <c:v>1</c:v>
                </c:pt>
                <c:pt idx="1006">
                  <c:v>1</c:v>
                </c:pt>
                <c:pt idx="1007">
                  <c:v>1</c:v>
                </c:pt>
                <c:pt idx="1008">
                  <c:v>1</c:v>
                </c:pt>
                <c:pt idx="1009">
                  <c:v>1</c:v>
                </c:pt>
                <c:pt idx="1010">
                  <c:v>1</c:v>
                </c:pt>
                <c:pt idx="1011">
                  <c:v>1</c:v>
                </c:pt>
                <c:pt idx="1012">
                  <c:v>1</c:v>
                </c:pt>
                <c:pt idx="1013">
                  <c:v>1</c:v>
                </c:pt>
                <c:pt idx="1014">
                  <c:v>1</c:v>
                </c:pt>
                <c:pt idx="1015">
                  <c:v>1</c:v>
                </c:pt>
                <c:pt idx="1016">
                  <c:v>1</c:v>
                </c:pt>
                <c:pt idx="1017">
                  <c:v>1</c:v>
                </c:pt>
                <c:pt idx="1018">
                  <c:v>1</c:v>
                </c:pt>
                <c:pt idx="1019">
                  <c:v>1</c:v>
                </c:pt>
                <c:pt idx="1020">
                  <c:v>1</c:v>
                </c:pt>
                <c:pt idx="1021">
                  <c:v>1</c:v>
                </c:pt>
                <c:pt idx="1022">
                  <c:v>1</c:v>
                </c:pt>
                <c:pt idx="1023">
                  <c:v>1</c:v>
                </c:pt>
                <c:pt idx="1024">
                  <c:v>1</c:v>
                </c:pt>
                <c:pt idx="1025">
                  <c:v>1</c:v>
                </c:pt>
                <c:pt idx="1026">
                  <c:v>1</c:v>
                </c:pt>
                <c:pt idx="1027">
                  <c:v>1</c:v>
                </c:pt>
                <c:pt idx="1028">
                  <c:v>1</c:v>
                </c:pt>
                <c:pt idx="1029">
                  <c:v>1</c:v>
                </c:pt>
                <c:pt idx="1030">
                  <c:v>1</c:v>
                </c:pt>
                <c:pt idx="1031">
                  <c:v>1</c:v>
                </c:pt>
                <c:pt idx="1032">
                  <c:v>1</c:v>
                </c:pt>
                <c:pt idx="1033">
                  <c:v>1</c:v>
                </c:pt>
                <c:pt idx="1034">
                  <c:v>1</c:v>
                </c:pt>
                <c:pt idx="1035">
                  <c:v>1</c:v>
                </c:pt>
                <c:pt idx="1036">
                  <c:v>1</c:v>
                </c:pt>
                <c:pt idx="1037">
                  <c:v>1</c:v>
                </c:pt>
                <c:pt idx="1038">
                  <c:v>1</c:v>
                </c:pt>
                <c:pt idx="1039">
                  <c:v>1</c:v>
                </c:pt>
                <c:pt idx="1040">
                  <c:v>1</c:v>
                </c:pt>
                <c:pt idx="1041">
                  <c:v>1</c:v>
                </c:pt>
                <c:pt idx="1042">
                  <c:v>1</c:v>
                </c:pt>
                <c:pt idx="1043">
                  <c:v>1</c:v>
                </c:pt>
                <c:pt idx="1044">
                  <c:v>1</c:v>
                </c:pt>
                <c:pt idx="1045">
                  <c:v>1</c:v>
                </c:pt>
                <c:pt idx="1046">
                  <c:v>1</c:v>
                </c:pt>
                <c:pt idx="1047">
                  <c:v>1</c:v>
                </c:pt>
                <c:pt idx="1048">
                  <c:v>1</c:v>
                </c:pt>
                <c:pt idx="1049">
                  <c:v>1</c:v>
                </c:pt>
                <c:pt idx="1050">
                  <c:v>1</c:v>
                </c:pt>
                <c:pt idx="1051">
                  <c:v>1</c:v>
                </c:pt>
                <c:pt idx="1052">
                  <c:v>1</c:v>
                </c:pt>
                <c:pt idx="1053">
                  <c:v>1</c:v>
                </c:pt>
                <c:pt idx="1054">
                  <c:v>1</c:v>
                </c:pt>
                <c:pt idx="1055">
                  <c:v>1</c:v>
                </c:pt>
                <c:pt idx="1056">
                  <c:v>1</c:v>
                </c:pt>
                <c:pt idx="1057">
                  <c:v>1</c:v>
                </c:pt>
                <c:pt idx="1058">
                  <c:v>1</c:v>
                </c:pt>
                <c:pt idx="1059">
                  <c:v>1</c:v>
                </c:pt>
                <c:pt idx="1060">
                  <c:v>1</c:v>
                </c:pt>
                <c:pt idx="1061">
                  <c:v>1</c:v>
                </c:pt>
                <c:pt idx="1062">
                  <c:v>1</c:v>
                </c:pt>
                <c:pt idx="1063">
                  <c:v>1</c:v>
                </c:pt>
                <c:pt idx="1064">
                  <c:v>1</c:v>
                </c:pt>
                <c:pt idx="1065">
                  <c:v>1</c:v>
                </c:pt>
                <c:pt idx="1066">
                  <c:v>1</c:v>
                </c:pt>
                <c:pt idx="1067">
                  <c:v>1</c:v>
                </c:pt>
                <c:pt idx="1068">
                  <c:v>1</c:v>
                </c:pt>
                <c:pt idx="1069">
                  <c:v>1</c:v>
                </c:pt>
                <c:pt idx="1070">
                  <c:v>1</c:v>
                </c:pt>
                <c:pt idx="1071">
                  <c:v>1</c:v>
                </c:pt>
                <c:pt idx="1072">
                  <c:v>1</c:v>
                </c:pt>
                <c:pt idx="1073">
                  <c:v>1</c:v>
                </c:pt>
                <c:pt idx="1074">
                  <c:v>1</c:v>
                </c:pt>
                <c:pt idx="1075">
                  <c:v>1</c:v>
                </c:pt>
                <c:pt idx="1076">
                  <c:v>1</c:v>
                </c:pt>
                <c:pt idx="1077">
                  <c:v>1</c:v>
                </c:pt>
                <c:pt idx="1078">
                  <c:v>1</c:v>
                </c:pt>
                <c:pt idx="1079">
                  <c:v>1</c:v>
                </c:pt>
                <c:pt idx="1080">
                  <c:v>1</c:v>
                </c:pt>
                <c:pt idx="1081">
                  <c:v>1</c:v>
                </c:pt>
                <c:pt idx="1082">
                  <c:v>1</c:v>
                </c:pt>
                <c:pt idx="1083">
                  <c:v>1</c:v>
                </c:pt>
                <c:pt idx="1084">
                  <c:v>1</c:v>
                </c:pt>
                <c:pt idx="1085">
                  <c:v>1</c:v>
                </c:pt>
                <c:pt idx="1086">
                  <c:v>1</c:v>
                </c:pt>
                <c:pt idx="1087">
                  <c:v>1</c:v>
                </c:pt>
                <c:pt idx="1088">
                  <c:v>1</c:v>
                </c:pt>
                <c:pt idx="1089">
                  <c:v>1</c:v>
                </c:pt>
                <c:pt idx="1090">
                  <c:v>1</c:v>
                </c:pt>
                <c:pt idx="1091">
                  <c:v>1</c:v>
                </c:pt>
                <c:pt idx="1092">
                  <c:v>1</c:v>
                </c:pt>
                <c:pt idx="1093">
                  <c:v>1</c:v>
                </c:pt>
                <c:pt idx="1094">
                  <c:v>1</c:v>
                </c:pt>
                <c:pt idx="1095">
                  <c:v>1</c:v>
                </c:pt>
                <c:pt idx="1096">
                  <c:v>1</c:v>
                </c:pt>
                <c:pt idx="1097">
                  <c:v>1</c:v>
                </c:pt>
                <c:pt idx="1098">
                  <c:v>1</c:v>
                </c:pt>
                <c:pt idx="1099">
                  <c:v>1</c:v>
                </c:pt>
                <c:pt idx="1100">
                  <c:v>1</c:v>
                </c:pt>
                <c:pt idx="1101">
                  <c:v>1</c:v>
                </c:pt>
                <c:pt idx="1102">
                  <c:v>1</c:v>
                </c:pt>
                <c:pt idx="1103">
                  <c:v>1</c:v>
                </c:pt>
                <c:pt idx="1104">
                  <c:v>1</c:v>
                </c:pt>
                <c:pt idx="1105">
                  <c:v>1</c:v>
                </c:pt>
                <c:pt idx="1106">
                  <c:v>1</c:v>
                </c:pt>
                <c:pt idx="1107">
                  <c:v>1</c:v>
                </c:pt>
                <c:pt idx="1108">
                  <c:v>1</c:v>
                </c:pt>
                <c:pt idx="1109">
                  <c:v>1</c:v>
                </c:pt>
                <c:pt idx="1110">
                  <c:v>1</c:v>
                </c:pt>
                <c:pt idx="1111">
                  <c:v>1</c:v>
                </c:pt>
                <c:pt idx="1112">
                  <c:v>1</c:v>
                </c:pt>
                <c:pt idx="1113">
                  <c:v>1</c:v>
                </c:pt>
                <c:pt idx="1114">
                  <c:v>1</c:v>
                </c:pt>
              </c:numCache>
            </c:numRef>
          </c:val>
          <c:smooth val="0"/>
          <c:extLst>
            <c:ext xmlns:c16="http://schemas.microsoft.com/office/drawing/2014/chart" uri="{C3380CC4-5D6E-409C-BE32-E72D297353CC}">
              <c16:uniqueId val="{00000000-4E3C-4561-B121-40161C07E509}"/>
            </c:ext>
          </c:extLst>
        </c:ser>
        <c:dLbls>
          <c:showLegendKey val="0"/>
          <c:showVal val="0"/>
          <c:showCatName val="0"/>
          <c:showSerName val="0"/>
          <c:showPercent val="0"/>
          <c:showBubbleSize val="0"/>
        </c:dLbls>
        <c:smooth val="0"/>
        <c:axId val="1612033919"/>
        <c:axId val="1612034335"/>
      </c:lineChart>
      <c:catAx>
        <c:axId val="16120339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120" b="0" i="0" u="none" strike="noStrike" kern="1200" baseline="0">
                <a:solidFill>
                  <a:schemeClr val="tx1">
                    <a:lumMod val="65000"/>
                    <a:lumOff val="35000"/>
                  </a:schemeClr>
                </a:solidFill>
                <a:latin typeface="+mn-lt"/>
                <a:ea typeface="+mn-ea"/>
                <a:cs typeface="+mn-cs"/>
              </a:defRPr>
            </a:pPr>
            <a:endParaRPr lang="en-US"/>
          </a:p>
        </c:txPr>
        <c:crossAx val="1612034335"/>
        <c:crosses val="autoZero"/>
        <c:auto val="0"/>
        <c:lblAlgn val="ctr"/>
        <c:lblOffset val="100"/>
        <c:noMultiLvlLbl val="0"/>
      </c:catAx>
      <c:valAx>
        <c:axId val="1612034335"/>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20339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963862156119373E-2"/>
          <c:y val="1.8617496280474124E-2"/>
          <c:w val="0.90906082920190534"/>
          <c:h val="0.83791817324020368"/>
        </c:manualLayout>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none"/>
          </c:marker>
          <c:cat>
            <c:strRef>
              <c:f>Sheet1!$A$2:$A$504</c:f>
              <c:strCache>
                <c:ptCount val="463"/>
                <c:pt idx="0">
                  <c:v> </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89">
                  <c:v>289</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pt idx="366">
                  <c:v>366</c:v>
                </c:pt>
                <c:pt idx="367">
                  <c:v>367</c:v>
                </c:pt>
                <c:pt idx="368">
                  <c:v>368</c:v>
                </c:pt>
                <c:pt idx="369">
                  <c:v>369</c:v>
                </c:pt>
                <c:pt idx="370">
                  <c:v>370</c:v>
                </c:pt>
                <c:pt idx="371">
                  <c:v>371</c:v>
                </c:pt>
                <c:pt idx="372">
                  <c:v>372</c:v>
                </c:pt>
                <c:pt idx="373">
                  <c:v>373</c:v>
                </c:pt>
                <c:pt idx="374">
                  <c:v>374</c:v>
                </c:pt>
                <c:pt idx="375">
                  <c:v>375</c:v>
                </c:pt>
                <c:pt idx="376">
                  <c:v>376</c:v>
                </c:pt>
                <c:pt idx="377">
                  <c:v>377</c:v>
                </c:pt>
                <c:pt idx="378">
                  <c:v>378</c:v>
                </c:pt>
                <c:pt idx="379">
                  <c:v>379</c:v>
                </c:pt>
                <c:pt idx="380">
                  <c:v>380</c:v>
                </c:pt>
                <c:pt idx="381">
                  <c:v>381</c:v>
                </c:pt>
                <c:pt idx="382">
                  <c:v>382</c:v>
                </c:pt>
                <c:pt idx="383">
                  <c:v>383</c:v>
                </c:pt>
                <c:pt idx="384">
                  <c:v>384</c:v>
                </c:pt>
                <c:pt idx="385">
                  <c:v>385</c:v>
                </c:pt>
                <c:pt idx="386">
                  <c:v>386</c:v>
                </c:pt>
                <c:pt idx="387">
                  <c:v>387</c:v>
                </c:pt>
                <c:pt idx="388">
                  <c:v>388</c:v>
                </c:pt>
                <c:pt idx="389">
                  <c:v>389</c:v>
                </c:pt>
                <c:pt idx="390">
                  <c:v>390</c:v>
                </c:pt>
                <c:pt idx="391">
                  <c:v>391</c:v>
                </c:pt>
                <c:pt idx="392">
                  <c:v>392</c:v>
                </c:pt>
                <c:pt idx="393">
                  <c:v>393</c:v>
                </c:pt>
                <c:pt idx="394">
                  <c:v>394</c:v>
                </c:pt>
                <c:pt idx="395">
                  <c:v>395</c:v>
                </c:pt>
                <c:pt idx="396">
                  <c:v>396</c:v>
                </c:pt>
                <c:pt idx="397">
                  <c:v>397</c:v>
                </c:pt>
                <c:pt idx="398">
                  <c:v>398</c:v>
                </c:pt>
                <c:pt idx="399">
                  <c:v>399</c:v>
                </c:pt>
                <c:pt idx="400">
                  <c:v>400</c:v>
                </c:pt>
                <c:pt idx="401">
                  <c:v>401</c:v>
                </c:pt>
                <c:pt idx="402">
                  <c:v>402</c:v>
                </c:pt>
                <c:pt idx="403">
                  <c:v>403</c:v>
                </c:pt>
                <c:pt idx="404">
                  <c:v>404</c:v>
                </c:pt>
                <c:pt idx="405">
                  <c:v>405</c:v>
                </c:pt>
                <c:pt idx="406">
                  <c:v>406</c:v>
                </c:pt>
                <c:pt idx="407">
                  <c:v>407</c:v>
                </c:pt>
                <c:pt idx="408">
                  <c:v>408</c:v>
                </c:pt>
                <c:pt idx="409">
                  <c:v>409</c:v>
                </c:pt>
                <c:pt idx="410">
                  <c:v>410</c:v>
                </c:pt>
                <c:pt idx="411">
                  <c:v>411</c:v>
                </c:pt>
                <c:pt idx="412">
                  <c:v>412</c:v>
                </c:pt>
                <c:pt idx="413">
                  <c:v>413</c:v>
                </c:pt>
                <c:pt idx="414">
                  <c:v>414</c:v>
                </c:pt>
                <c:pt idx="415">
                  <c:v>415</c:v>
                </c:pt>
                <c:pt idx="416">
                  <c:v>416</c:v>
                </c:pt>
                <c:pt idx="417">
                  <c:v>417</c:v>
                </c:pt>
                <c:pt idx="418">
                  <c:v>418</c:v>
                </c:pt>
                <c:pt idx="419">
                  <c:v>419</c:v>
                </c:pt>
                <c:pt idx="420">
                  <c:v>420</c:v>
                </c:pt>
                <c:pt idx="421">
                  <c:v>421</c:v>
                </c:pt>
                <c:pt idx="422">
                  <c:v>422</c:v>
                </c:pt>
                <c:pt idx="423">
                  <c:v>423</c:v>
                </c:pt>
                <c:pt idx="424">
                  <c:v>424</c:v>
                </c:pt>
                <c:pt idx="425">
                  <c:v>425</c:v>
                </c:pt>
                <c:pt idx="426">
                  <c:v>426</c:v>
                </c:pt>
                <c:pt idx="427">
                  <c:v>427</c:v>
                </c:pt>
                <c:pt idx="428">
                  <c:v>428</c:v>
                </c:pt>
                <c:pt idx="429">
                  <c:v>429</c:v>
                </c:pt>
                <c:pt idx="430">
                  <c:v>430</c:v>
                </c:pt>
                <c:pt idx="431">
                  <c:v>431</c:v>
                </c:pt>
                <c:pt idx="432">
                  <c:v>432</c:v>
                </c:pt>
                <c:pt idx="433">
                  <c:v>433</c:v>
                </c:pt>
                <c:pt idx="434">
                  <c:v>434</c:v>
                </c:pt>
                <c:pt idx="435">
                  <c:v>435</c:v>
                </c:pt>
                <c:pt idx="436">
                  <c:v>436</c:v>
                </c:pt>
                <c:pt idx="437">
                  <c:v>437</c:v>
                </c:pt>
                <c:pt idx="438">
                  <c:v>438</c:v>
                </c:pt>
                <c:pt idx="439">
                  <c:v>439</c:v>
                </c:pt>
                <c:pt idx="440">
                  <c:v>440</c:v>
                </c:pt>
                <c:pt idx="441">
                  <c:v>441</c:v>
                </c:pt>
                <c:pt idx="442">
                  <c:v>442</c:v>
                </c:pt>
                <c:pt idx="443">
                  <c:v>443</c:v>
                </c:pt>
                <c:pt idx="444">
                  <c:v>444</c:v>
                </c:pt>
                <c:pt idx="445">
                  <c:v>445</c:v>
                </c:pt>
                <c:pt idx="446">
                  <c:v>446</c:v>
                </c:pt>
                <c:pt idx="447">
                  <c:v>447</c:v>
                </c:pt>
                <c:pt idx="448">
                  <c:v>448</c:v>
                </c:pt>
                <c:pt idx="449">
                  <c:v>449</c:v>
                </c:pt>
                <c:pt idx="450">
                  <c:v>450</c:v>
                </c:pt>
                <c:pt idx="451">
                  <c:v>451</c:v>
                </c:pt>
                <c:pt idx="452">
                  <c:v>452</c:v>
                </c:pt>
                <c:pt idx="453">
                  <c:v>453</c:v>
                </c:pt>
                <c:pt idx="454">
                  <c:v>454</c:v>
                </c:pt>
                <c:pt idx="455">
                  <c:v>455</c:v>
                </c:pt>
                <c:pt idx="456">
                  <c:v>456</c:v>
                </c:pt>
                <c:pt idx="457">
                  <c:v>457</c:v>
                </c:pt>
                <c:pt idx="458">
                  <c:v>458</c:v>
                </c:pt>
                <c:pt idx="459">
                  <c:v>459</c:v>
                </c:pt>
                <c:pt idx="460">
                  <c:v>460</c:v>
                </c:pt>
                <c:pt idx="461">
                  <c:v>461</c:v>
                </c:pt>
                <c:pt idx="462">
                  <c:v>462</c:v>
                </c:pt>
              </c:strCache>
            </c:strRef>
          </c:cat>
          <c:val>
            <c:numRef>
              <c:f>Sheet1!$B$2:$B$504</c:f>
              <c:numCache>
                <c:formatCode>General</c:formatCode>
                <c:ptCount val="503"/>
                <c:pt idx="0">
                  <c:v>0</c:v>
                </c:pt>
                <c:pt idx="1">
                  <c:v>3811</c:v>
                </c:pt>
                <c:pt idx="2">
                  <c:v>3318</c:v>
                </c:pt>
                <c:pt idx="3">
                  <c:v>2278</c:v>
                </c:pt>
                <c:pt idx="4">
                  <c:v>1689</c:v>
                </c:pt>
                <c:pt idx="5">
                  <c:v>1129</c:v>
                </c:pt>
                <c:pt idx="6">
                  <c:v>1008</c:v>
                </c:pt>
                <c:pt idx="7">
                  <c:v>978</c:v>
                </c:pt>
                <c:pt idx="8">
                  <c:v>724</c:v>
                </c:pt>
                <c:pt idx="9">
                  <c:v>620</c:v>
                </c:pt>
                <c:pt idx="10">
                  <c:v>571</c:v>
                </c:pt>
                <c:pt idx="11">
                  <c:v>520</c:v>
                </c:pt>
                <c:pt idx="12">
                  <c:v>484</c:v>
                </c:pt>
                <c:pt idx="13">
                  <c:v>427</c:v>
                </c:pt>
                <c:pt idx="14">
                  <c:v>404</c:v>
                </c:pt>
                <c:pt idx="15">
                  <c:v>404</c:v>
                </c:pt>
                <c:pt idx="16">
                  <c:v>389</c:v>
                </c:pt>
                <c:pt idx="17">
                  <c:v>388</c:v>
                </c:pt>
                <c:pt idx="18">
                  <c:v>388</c:v>
                </c:pt>
                <c:pt idx="19">
                  <c:v>382</c:v>
                </c:pt>
                <c:pt idx="20">
                  <c:v>367</c:v>
                </c:pt>
                <c:pt idx="21">
                  <c:v>363</c:v>
                </c:pt>
                <c:pt idx="22">
                  <c:v>356</c:v>
                </c:pt>
                <c:pt idx="23">
                  <c:v>326</c:v>
                </c:pt>
                <c:pt idx="24">
                  <c:v>308</c:v>
                </c:pt>
                <c:pt idx="25">
                  <c:v>302</c:v>
                </c:pt>
                <c:pt idx="26">
                  <c:v>288</c:v>
                </c:pt>
                <c:pt idx="27">
                  <c:v>282</c:v>
                </c:pt>
                <c:pt idx="28">
                  <c:v>277</c:v>
                </c:pt>
                <c:pt idx="29">
                  <c:v>274</c:v>
                </c:pt>
                <c:pt idx="30">
                  <c:v>268</c:v>
                </c:pt>
                <c:pt idx="31">
                  <c:v>268</c:v>
                </c:pt>
                <c:pt idx="32">
                  <c:v>251</c:v>
                </c:pt>
                <c:pt idx="33">
                  <c:v>245</c:v>
                </c:pt>
                <c:pt idx="34">
                  <c:v>236</c:v>
                </c:pt>
                <c:pt idx="35">
                  <c:v>228</c:v>
                </c:pt>
                <c:pt idx="36">
                  <c:v>226</c:v>
                </c:pt>
                <c:pt idx="37">
                  <c:v>219</c:v>
                </c:pt>
                <c:pt idx="38">
                  <c:v>218</c:v>
                </c:pt>
                <c:pt idx="39">
                  <c:v>214</c:v>
                </c:pt>
                <c:pt idx="40">
                  <c:v>214</c:v>
                </c:pt>
                <c:pt idx="41">
                  <c:v>213</c:v>
                </c:pt>
                <c:pt idx="42">
                  <c:v>211</c:v>
                </c:pt>
                <c:pt idx="43">
                  <c:v>211</c:v>
                </c:pt>
                <c:pt idx="44">
                  <c:v>208</c:v>
                </c:pt>
                <c:pt idx="45">
                  <c:v>199</c:v>
                </c:pt>
                <c:pt idx="46">
                  <c:v>195</c:v>
                </c:pt>
                <c:pt idx="47">
                  <c:v>194</c:v>
                </c:pt>
                <c:pt idx="48">
                  <c:v>194</c:v>
                </c:pt>
                <c:pt idx="49">
                  <c:v>181</c:v>
                </c:pt>
                <c:pt idx="50">
                  <c:v>179</c:v>
                </c:pt>
                <c:pt idx="51">
                  <c:v>160</c:v>
                </c:pt>
                <c:pt idx="52">
                  <c:v>151</c:v>
                </c:pt>
                <c:pt idx="53">
                  <c:v>151</c:v>
                </c:pt>
                <c:pt idx="54">
                  <c:v>144</c:v>
                </c:pt>
                <c:pt idx="55">
                  <c:v>141</c:v>
                </c:pt>
                <c:pt idx="56">
                  <c:v>139</c:v>
                </c:pt>
                <c:pt idx="57">
                  <c:v>134</c:v>
                </c:pt>
                <c:pt idx="58">
                  <c:v>132</c:v>
                </c:pt>
                <c:pt idx="59">
                  <c:v>130</c:v>
                </c:pt>
                <c:pt idx="60">
                  <c:v>130</c:v>
                </c:pt>
                <c:pt idx="61">
                  <c:v>127</c:v>
                </c:pt>
                <c:pt idx="62">
                  <c:v>127</c:v>
                </c:pt>
                <c:pt idx="63">
                  <c:v>123</c:v>
                </c:pt>
                <c:pt idx="64">
                  <c:v>122</c:v>
                </c:pt>
                <c:pt idx="65">
                  <c:v>121</c:v>
                </c:pt>
                <c:pt idx="66">
                  <c:v>119</c:v>
                </c:pt>
                <c:pt idx="67">
                  <c:v>118</c:v>
                </c:pt>
                <c:pt idx="68">
                  <c:v>117</c:v>
                </c:pt>
                <c:pt idx="69">
                  <c:v>117</c:v>
                </c:pt>
                <c:pt idx="70">
                  <c:v>117</c:v>
                </c:pt>
                <c:pt idx="71">
                  <c:v>116</c:v>
                </c:pt>
                <c:pt idx="72">
                  <c:v>114</c:v>
                </c:pt>
                <c:pt idx="73">
                  <c:v>112</c:v>
                </c:pt>
                <c:pt idx="74">
                  <c:v>111</c:v>
                </c:pt>
                <c:pt idx="75">
                  <c:v>108</c:v>
                </c:pt>
                <c:pt idx="76">
                  <c:v>105</c:v>
                </c:pt>
                <c:pt idx="77">
                  <c:v>104</c:v>
                </c:pt>
                <c:pt idx="78">
                  <c:v>103</c:v>
                </c:pt>
                <c:pt idx="79">
                  <c:v>98</c:v>
                </c:pt>
                <c:pt idx="80">
                  <c:v>96</c:v>
                </c:pt>
                <c:pt idx="81">
                  <c:v>95</c:v>
                </c:pt>
                <c:pt idx="82">
                  <c:v>95</c:v>
                </c:pt>
                <c:pt idx="83">
                  <c:v>95</c:v>
                </c:pt>
                <c:pt idx="84">
                  <c:v>95</c:v>
                </c:pt>
                <c:pt idx="85">
                  <c:v>93</c:v>
                </c:pt>
                <c:pt idx="86">
                  <c:v>92</c:v>
                </c:pt>
                <c:pt idx="87">
                  <c:v>90</c:v>
                </c:pt>
                <c:pt idx="88">
                  <c:v>90</c:v>
                </c:pt>
                <c:pt idx="89">
                  <c:v>88</c:v>
                </c:pt>
                <c:pt idx="90">
                  <c:v>88</c:v>
                </c:pt>
                <c:pt idx="91">
                  <c:v>84</c:v>
                </c:pt>
                <c:pt idx="92">
                  <c:v>83</c:v>
                </c:pt>
                <c:pt idx="93">
                  <c:v>82</c:v>
                </c:pt>
                <c:pt idx="94">
                  <c:v>82</c:v>
                </c:pt>
                <c:pt idx="95">
                  <c:v>82</c:v>
                </c:pt>
                <c:pt idx="96">
                  <c:v>81</c:v>
                </c:pt>
                <c:pt idx="97">
                  <c:v>80</c:v>
                </c:pt>
                <c:pt idx="98">
                  <c:v>80</c:v>
                </c:pt>
                <c:pt idx="99">
                  <c:v>79</c:v>
                </c:pt>
                <c:pt idx="100">
                  <c:v>79</c:v>
                </c:pt>
                <c:pt idx="101">
                  <c:v>76</c:v>
                </c:pt>
                <c:pt idx="102">
                  <c:v>75</c:v>
                </c:pt>
                <c:pt idx="103">
                  <c:v>75</c:v>
                </c:pt>
                <c:pt idx="104">
                  <c:v>74</c:v>
                </c:pt>
                <c:pt idx="105">
                  <c:v>74</c:v>
                </c:pt>
                <c:pt idx="106">
                  <c:v>73</c:v>
                </c:pt>
                <c:pt idx="107">
                  <c:v>73</c:v>
                </c:pt>
                <c:pt idx="108">
                  <c:v>72</c:v>
                </c:pt>
                <c:pt idx="109">
                  <c:v>69</c:v>
                </c:pt>
                <c:pt idx="110">
                  <c:v>68</c:v>
                </c:pt>
                <c:pt idx="111">
                  <c:v>68</c:v>
                </c:pt>
                <c:pt idx="112">
                  <c:v>67</c:v>
                </c:pt>
                <c:pt idx="113">
                  <c:v>67</c:v>
                </c:pt>
                <c:pt idx="114">
                  <c:v>66</c:v>
                </c:pt>
                <c:pt idx="115">
                  <c:v>66</c:v>
                </c:pt>
                <c:pt idx="116">
                  <c:v>65</c:v>
                </c:pt>
                <c:pt idx="117">
                  <c:v>65</c:v>
                </c:pt>
                <c:pt idx="118">
                  <c:v>64</c:v>
                </c:pt>
                <c:pt idx="119">
                  <c:v>64</c:v>
                </c:pt>
                <c:pt idx="120">
                  <c:v>63</c:v>
                </c:pt>
                <c:pt idx="121">
                  <c:v>62</c:v>
                </c:pt>
                <c:pt idx="122">
                  <c:v>62</c:v>
                </c:pt>
                <c:pt idx="123">
                  <c:v>62</c:v>
                </c:pt>
                <c:pt idx="124">
                  <c:v>62</c:v>
                </c:pt>
                <c:pt idx="125">
                  <c:v>61</c:v>
                </c:pt>
                <c:pt idx="126">
                  <c:v>61</c:v>
                </c:pt>
                <c:pt idx="127">
                  <c:v>60</c:v>
                </c:pt>
                <c:pt idx="128">
                  <c:v>60</c:v>
                </c:pt>
                <c:pt idx="129">
                  <c:v>60</c:v>
                </c:pt>
                <c:pt idx="130">
                  <c:v>59</c:v>
                </c:pt>
                <c:pt idx="131">
                  <c:v>59</c:v>
                </c:pt>
                <c:pt idx="132">
                  <c:v>59</c:v>
                </c:pt>
                <c:pt idx="133">
                  <c:v>59</c:v>
                </c:pt>
                <c:pt idx="134">
                  <c:v>59</c:v>
                </c:pt>
                <c:pt idx="135">
                  <c:v>59</c:v>
                </c:pt>
                <c:pt idx="136">
                  <c:v>59</c:v>
                </c:pt>
                <c:pt idx="137">
                  <c:v>58</c:v>
                </c:pt>
                <c:pt idx="138">
                  <c:v>57</c:v>
                </c:pt>
                <c:pt idx="139">
                  <c:v>56</c:v>
                </c:pt>
                <c:pt idx="140">
                  <c:v>55</c:v>
                </c:pt>
                <c:pt idx="141">
                  <c:v>54</c:v>
                </c:pt>
                <c:pt idx="142">
                  <c:v>54</c:v>
                </c:pt>
                <c:pt idx="143">
                  <c:v>53</c:v>
                </c:pt>
                <c:pt idx="144">
                  <c:v>52</c:v>
                </c:pt>
                <c:pt idx="145">
                  <c:v>52</c:v>
                </c:pt>
                <c:pt idx="146">
                  <c:v>52</c:v>
                </c:pt>
                <c:pt idx="147">
                  <c:v>51</c:v>
                </c:pt>
                <c:pt idx="148">
                  <c:v>51</c:v>
                </c:pt>
                <c:pt idx="149">
                  <c:v>50</c:v>
                </c:pt>
                <c:pt idx="150">
                  <c:v>50</c:v>
                </c:pt>
                <c:pt idx="151">
                  <c:v>50</c:v>
                </c:pt>
                <c:pt idx="152">
                  <c:v>49</c:v>
                </c:pt>
                <c:pt idx="153">
                  <c:v>49</c:v>
                </c:pt>
                <c:pt idx="154">
                  <c:v>49</c:v>
                </c:pt>
                <c:pt idx="155">
                  <c:v>48</c:v>
                </c:pt>
                <c:pt idx="156">
                  <c:v>47</c:v>
                </c:pt>
                <c:pt idx="157">
                  <c:v>47</c:v>
                </c:pt>
                <c:pt idx="158">
                  <c:v>47</c:v>
                </c:pt>
                <c:pt idx="159">
                  <c:v>46</c:v>
                </c:pt>
                <c:pt idx="160">
                  <c:v>46</c:v>
                </c:pt>
                <c:pt idx="161">
                  <c:v>46</c:v>
                </c:pt>
                <c:pt idx="162">
                  <c:v>46</c:v>
                </c:pt>
                <c:pt idx="163">
                  <c:v>46</c:v>
                </c:pt>
                <c:pt idx="164">
                  <c:v>46</c:v>
                </c:pt>
                <c:pt idx="165">
                  <c:v>46</c:v>
                </c:pt>
                <c:pt idx="166">
                  <c:v>45</c:v>
                </c:pt>
                <c:pt idx="167">
                  <c:v>45</c:v>
                </c:pt>
                <c:pt idx="168">
                  <c:v>45</c:v>
                </c:pt>
                <c:pt idx="169">
                  <c:v>44</c:v>
                </c:pt>
                <c:pt idx="170">
                  <c:v>44</c:v>
                </c:pt>
                <c:pt idx="171">
                  <c:v>44</c:v>
                </c:pt>
                <c:pt idx="172">
                  <c:v>44</c:v>
                </c:pt>
                <c:pt idx="173">
                  <c:v>44</c:v>
                </c:pt>
                <c:pt idx="174">
                  <c:v>44</c:v>
                </c:pt>
                <c:pt idx="175">
                  <c:v>43</c:v>
                </c:pt>
                <c:pt idx="176">
                  <c:v>43</c:v>
                </c:pt>
                <c:pt idx="177">
                  <c:v>43</c:v>
                </c:pt>
                <c:pt idx="178">
                  <c:v>42</c:v>
                </c:pt>
                <c:pt idx="179">
                  <c:v>42</c:v>
                </c:pt>
                <c:pt idx="180">
                  <c:v>42</c:v>
                </c:pt>
                <c:pt idx="181">
                  <c:v>42</c:v>
                </c:pt>
                <c:pt idx="182">
                  <c:v>41</c:v>
                </c:pt>
                <c:pt idx="183">
                  <c:v>40</c:v>
                </c:pt>
                <c:pt idx="184">
                  <c:v>40</c:v>
                </c:pt>
                <c:pt idx="185">
                  <c:v>40</c:v>
                </c:pt>
                <c:pt idx="186">
                  <c:v>40</c:v>
                </c:pt>
                <c:pt idx="187">
                  <c:v>40</c:v>
                </c:pt>
                <c:pt idx="188">
                  <c:v>39</c:v>
                </c:pt>
                <c:pt idx="189">
                  <c:v>39</c:v>
                </c:pt>
                <c:pt idx="190">
                  <c:v>39</c:v>
                </c:pt>
                <c:pt idx="191">
                  <c:v>39</c:v>
                </c:pt>
                <c:pt idx="192">
                  <c:v>39</c:v>
                </c:pt>
                <c:pt idx="193">
                  <c:v>39</c:v>
                </c:pt>
                <c:pt idx="194">
                  <c:v>39</c:v>
                </c:pt>
                <c:pt idx="195">
                  <c:v>39</c:v>
                </c:pt>
                <c:pt idx="196">
                  <c:v>39</c:v>
                </c:pt>
                <c:pt idx="197">
                  <c:v>39</c:v>
                </c:pt>
                <c:pt idx="198">
                  <c:v>39</c:v>
                </c:pt>
                <c:pt idx="199">
                  <c:v>38</c:v>
                </c:pt>
                <c:pt idx="200">
                  <c:v>38</c:v>
                </c:pt>
                <c:pt idx="201">
                  <c:v>38</c:v>
                </c:pt>
                <c:pt idx="202">
                  <c:v>37</c:v>
                </c:pt>
                <c:pt idx="203">
                  <c:v>37</c:v>
                </c:pt>
                <c:pt idx="204">
                  <c:v>37</c:v>
                </c:pt>
                <c:pt idx="205">
                  <c:v>37</c:v>
                </c:pt>
                <c:pt idx="206">
                  <c:v>37</c:v>
                </c:pt>
                <c:pt idx="207">
                  <c:v>36</c:v>
                </c:pt>
                <c:pt idx="208">
                  <c:v>35</c:v>
                </c:pt>
                <c:pt idx="209">
                  <c:v>35</c:v>
                </c:pt>
                <c:pt idx="210">
                  <c:v>35</c:v>
                </c:pt>
                <c:pt idx="211">
                  <c:v>35</c:v>
                </c:pt>
                <c:pt idx="212">
                  <c:v>34</c:v>
                </c:pt>
                <c:pt idx="213">
                  <c:v>34</c:v>
                </c:pt>
                <c:pt idx="214">
                  <c:v>34</c:v>
                </c:pt>
                <c:pt idx="215">
                  <c:v>34</c:v>
                </c:pt>
                <c:pt idx="216">
                  <c:v>34</c:v>
                </c:pt>
                <c:pt idx="217">
                  <c:v>33</c:v>
                </c:pt>
                <c:pt idx="218">
                  <c:v>33</c:v>
                </c:pt>
                <c:pt idx="219">
                  <c:v>32</c:v>
                </c:pt>
                <c:pt idx="220">
                  <c:v>32</c:v>
                </c:pt>
                <c:pt idx="221">
                  <c:v>32</c:v>
                </c:pt>
                <c:pt idx="222">
                  <c:v>32</c:v>
                </c:pt>
                <c:pt idx="223">
                  <c:v>32</c:v>
                </c:pt>
                <c:pt idx="224">
                  <c:v>32</c:v>
                </c:pt>
                <c:pt idx="225">
                  <c:v>32</c:v>
                </c:pt>
                <c:pt idx="226">
                  <c:v>32</c:v>
                </c:pt>
                <c:pt idx="227">
                  <c:v>31</c:v>
                </c:pt>
                <c:pt idx="228">
                  <c:v>31</c:v>
                </c:pt>
                <c:pt idx="229">
                  <c:v>31</c:v>
                </c:pt>
                <c:pt idx="230">
                  <c:v>31</c:v>
                </c:pt>
                <c:pt idx="231">
                  <c:v>31</c:v>
                </c:pt>
                <c:pt idx="232">
                  <c:v>30</c:v>
                </c:pt>
                <c:pt idx="233">
                  <c:v>30</c:v>
                </c:pt>
                <c:pt idx="234">
                  <c:v>30</c:v>
                </c:pt>
                <c:pt idx="235">
                  <c:v>30</c:v>
                </c:pt>
                <c:pt idx="236">
                  <c:v>30</c:v>
                </c:pt>
                <c:pt idx="237">
                  <c:v>30</c:v>
                </c:pt>
                <c:pt idx="238">
                  <c:v>29</c:v>
                </c:pt>
                <c:pt idx="239">
                  <c:v>29</c:v>
                </c:pt>
                <c:pt idx="240">
                  <c:v>29</c:v>
                </c:pt>
                <c:pt idx="241">
                  <c:v>29</c:v>
                </c:pt>
                <c:pt idx="242">
                  <c:v>29</c:v>
                </c:pt>
                <c:pt idx="243">
                  <c:v>28</c:v>
                </c:pt>
                <c:pt idx="244">
                  <c:v>28</c:v>
                </c:pt>
                <c:pt idx="245">
                  <c:v>28</c:v>
                </c:pt>
                <c:pt idx="246">
                  <c:v>28</c:v>
                </c:pt>
                <c:pt idx="247">
                  <c:v>28</c:v>
                </c:pt>
                <c:pt idx="248">
                  <c:v>28</c:v>
                </c:pt>
                <c:pt idx="249">
                  <c:v>28</c:v>
                </c:pt>
                <c:pt idx="250">
                  <c:v>28</c:v>
                </c:pt>
                <c:pt idx="251">
                  <c:v>28</c:v>
                </c:pt>
                <c:pt idx="252">
                  <c:v>28</c:v>
                </c:pt>
                <c:pt idx="253">
                  <c:v>27</c:v>
                </c:pt>
                <c:pt idx="254">
                  <c:v>27</c:v>
                </c:pt>
                <c:pt idx="255">
                  <c:v>27</c:v>
                </c:pt>
                <c:pt idx="256">
                  <c:v>27</c:v>
                </c:pt>
                <c:pt idx="257">
                  <c:v>27</c:v>
                </c:pt>
                <c:pt idx="258">
                  <c:v>27</c:v>
                </c:pt>
                <c:pt idx="259">
                  <c:v>27</c:v>
                </c:pt>
                <c:pt idx="260">
                  <c:v>27</c:v>
                </c:pt>
                <c:pt idx="261">
                  <c:v>26</c:v>
                </c:pt>
                <c:pt idx="262">
                  <c:v>26</c:v>
                </c:pt>
                <c:pt idx="263">
                  <c:v>26</c:v>
                </c:pt>
                <c:pt idx="264">
                  <c:v>26</c:v>
                </c:pt>
                <c:pt idx="265">
                  <c:v>26</c:v>
                </c:pt>
                <c:pt idx="266">
                  <c:v>26</c:v>
                </c:pt>
                <c:pt idx="267">
                  <c:v>26</c:v>
                </c:pt>
                <c:pt idx="268">
                  <c:v>26</c:v>
                </c:pt>
                <c:pt idx="269">
                  <c:v>25</c:v>
                </c:pt>
                <c:pt idx="270">
                  <c:v>25</c:v>
                </c:pt>
                <c:pt idx="271">
                  <c:v>25</c:v>
                </c:pt>
                <c:pt idx="272">
                  <c:v>25</c:v>
                </c:pt>
                <c:pt idx="273">
                  <c:v>25</c:v>
                </c:pt>
                <c:pt idx="274">
                  <c:v>25</c:v>
                </c:pt>
                <c:pt idx="275">
                  <c:v>25</c:v>
                </c:pt>
                <c:pt idx="276">
                  <c:v>25</c:v>
                </c:pt>
                <c:pt idx="277">
                  <c:v>25</c:v>
                </c:pt>
                <c:pt idx="278">
                  <c:v>25</c:v>
                </c:pt>
                <c:pt idx="279">
                  <c:v>25</c:v>
                </c:pt>
                <c:pt idx="280">
                  <c:v>25</c:v>
                </c:pt>
                <c:pt idx="281">
                  <c:v>24</c:v>
                </c:pt>
                <c:pt idx="282">
                  <c:v>24</c:v>
                </c:pt>
                <c:pt idx="283">
                  <c:v>24</c:v>
                </c:pt>
                <c:pt idx="284">
                  <c:v>24</c:v>
                </c:pt>
                <c:pt idx="285">
                  <c:v>24</c:v>
                </c:pt>
                <c:pt idx="286">
                  <c:v>24</c:v>
                </c:pt>
                <c:pt idx="287">
                  <c:v>24</c:v>
                </c:pt>
                <c:pt idx="288">
                  <c:v>24</c:v>
                </c:pt>
                <c:pt idx="289">
                  <c:v>23</c:v>
                </c:pt>
                <c:pt idx="290">
                  <c:v>23</c:v>
                </c:pt>
                <c:pt idx="291">
                  <c:v>23</c:v>
                </c:pt>
                <c:pt idx="292">
                  <c:v>23</c:v>
                </c:pt>
                <c:pt idx="293">
                  <c:v>23</c:v>
                </c:pt>
                <c:pt idx="294">
                  <c:v>23</c:v>
                </c:pt>
                <c:pt idx="295">
                  <c:v>23</c:v>
                </c:pt>
                <c:pt idx="296">
                  <c:v>23</c:v>
                </c:pt>
                <c:pt idx="297">
                  <c:v>23</c:v>
                </c:pt>
                <c:pt idx="298">
                  <c:v>23</c:v>
                </c:pt>
                <c:pt idx="299">
                  <c:v>23</c:v>
                </c:pt>
                <c:pt idx="300">
                  <c:v>23</c:v>
                </c:pt>
                <c:pt idx="301">
                  <c:v>23</c:v>
                </c:pt>
                <c:pt idx="302">
                  <c:v>23</c:v>
                </c:pt>
                <c:pt idx="303">
                  <c:v>22</c:v>
                </c:pt>
                <c:pt idx="304">
                  <c:v>22</c:v>
                </c:pt>
                <c:pt idx="305">
                  <c:v>22</c:v>
                </c:pt>
                <c:pt idx="306">
                  <c:v>22</c:v>
                </c:pt>
                <c:pt idx="307">
                  <c:v>22</c:v>
                </c:pt>
                <c:pt idx="308">
                  <c:v>22</c:v>
                </c:pt>
                <c:pt idx="309">
                  <c:v>22</c:v>
                </c:pt>
                <c:pt idx="310">
                  <c:v>22</c:v>
                </c:pt>
                <c:pt idx="311">
                  <c:v>22</c:v>
                </c:pt>
                <c:pt idx="312">
                  <c:v>22</c:v>
                </c:pt>
                <c:pt idx="313">
                  <c:v>22</c:v>
                </c:pt>
                <c:pt idx="314">
                  <c:v>22</c:v>
                </c:pt>
                <c:pt idx="315">
                  <c:v>22</c:v>
                </c:pt>
                <c:pt idx="316">
                  <c:v>22</c:v>
                </c:pt>
                <c:pt idx="317">
                  <c:v>22</c:v>
                </c:pt>
                <c:pt idx="318">
                  <c:v>21</c:v>
                </c:pt>
                <c:pt idx="319">
                  <c:v>21</c:v>
                </c:pt>
                <c:pt idx="320">
                  <c:v>21</c:v>
                </c:pt>
                <c:pt idx="321">
                  <c:v>21</c:v>
                </c:pt>
                <c:pt idx="322">
                  <c:v>21</c:v>
                </c:pt>
                <c:pt idx="323">
                  <c:v>21</c:v>
                </c:pt>
                <c:pt idx="324">
                  <c:v>20</c:v>
                </c:pt>
                <c:pt idx="325">
                  <c:v>20</c:v>
                </c:pt>
                <c:pt idx="326">
                  <c:v>20</c:v>
                </c:pt>
                <c:pt idx="327">
                  <c:v>20</c:v>
                </c:pt>
                <c:pt idx="328">
                  <c:v>20</c:v>
                </c:pt>
                <c:pt idx="329">
                  <c:v>20</c:v>
                </c:pt>
                <c:pt idx="330">
                  <c:v>20</c:v>
                </c:pt>
                <c:pt idx="331">
                  <c:v>20</c:v>
                </c:pt>
                <c:pt idx="332">
                  <c:v>20</c:v>
                </c:pt>
                <c:pt idx="333">
                  <c:v>20</c:v>
                </c:pt>
                <c:pt idx="334">
                  <c:v>20</c:v>
                </c:pt>
                <c:pt idx="335">
                  <c:v>19</c:v>
                </c:pt>
                <c:pt idx="336">
                  <c:v>19</c:v>
                </c:pt>
                <c:pt idx="337">
                  <c:v>19</c:v>
                </c:pt>
                <c:pt idx="338">
                  <c:v>19</c:v>
                </c:pt>
                <c:pt idx="339">
                  <c:v>19</c:v>
                </c:pt>
                <c:pt idx="340">
                  <c:v>19</c:v>
                </c:pt>
                <c:pt idx="341">
                  <c:v>19</c:v>
                </c:pt>
                <c:pt idx="342">
                  <c:v>19</c:v>
                </c:pt>
                <c:pt idx="343">
                  <c:v>19</c:v>
                </c:pt>
                <c:pt idx="344">
                  <c:v>19</c:v>
                </c:pt>
                <c:pt idx="345">
                  <c:v>19</c:v>
                </c:pt>
                <c:pt idx="346">
                  <c:v>19</c:v>
                </c:pt>
                <c:pt idx="347">
                  <c:v>18</c:v>
                </c:pt>
                <c:pt idx="348">
                  <c:v>18</c:v>
                </c:pt>
                <c:pt idx="349">
                  <c:v>18</c:v>
                </c:pt>
                <c:pt idx="350">
                  <c:v>18</c:v>
                </c:pt>
                <c:pt idx="351">
                  <c:v>18</c:v>
                </c:pt>
                <c:pt idx="352">
                  <c:v>18</c:v>
                </c:pt>
                <c:pt idx="353">
                  <c:v>18</c:v>
                </c:pt>
                <c:pt idx="354">
                  <c:v>18</c:v>
                </c:pt>
                <c:pt idx="355">
                  <c:v>18</c:v>
                </c:pt>
                <c:pt idx="356">
                  <c:v>18</c:v>
                </c:pt>
                <c:pt idx="357">
                  <c:v>18</c:v>
                </c:pt>
                <c:pt idx="358">
                  <c:v>18</c:v>
                </c:pt>
                <c:pt idx="359">
                  <c:v>18</c:v>
                </c:pt>
                <c:pt idx="360">
                  <c:v>18</c:v>
                </c:pt>
                <c:pt idx="361">
                  <c:v>18</c:v>
                </c:pt>
                <c:pt idx="362">
                  <c:v>17</c:v>
                </c:pt>
                <c:pt idx="363">
                  <c:v>17</c:v>
                </c:pt>
                <c:pt idx="364">
                  <c:v>17</c:v>
                </c:pt>
                <c:pt idx="365">
                  <c:v>17</c:v>
                </c:pt>
                <c:pt idx="366">
                  <c:v>17</c:v>
                </c:pt>
                <c:pt idx="367">
                  <c:v>17</c:v>
                </c:pt>
                <c:pt idx="368">
                  <c:v>17</c:v>
                </c:pt>
                <c:pt idx="369">
                  <c:v>17</c:v>
                </c:pt>
                <c:pt idx="370">
                  <c:v>17</c:v>
                </c:pt>
                <c:pt idx="371">
                  <c:v>17</c:v>
                </c:pt>
                <c:pt idx="372">
                  <c:v>17</c:v>
                </c:pt>
                <c:pt idx="373">
                  <c:v>17</c:v>
                </c:pt>
                <c:pt idx="374">
                  <c:v>17</c:v>
                </c:pt>
                <c:pt idx="375">
                  <c:v>17</c:v>
                </c:pt>
                <c:pt idx="376">
                  <c:v>17</c:v>
                </c:pt>
                <c:pt idx="377">
                  <c:v>16</c:v>
                </c:pt>
                <c:pt idx="378">
                  <c:v>16</c:v>
                </c:pt>
                <c:pt idx="379">
                  <c:v>16</c:v>
                </c:pt>
                <c:pt idx="380">
                  <c:v>16</c:v>
                </c:pt>
                <c:pt idx="381">
                  <c:v>16</c:v>
                </c:pt>
                <c:pt idx="382">
                  <c:v>16</c:v>
                </c:pt>
                <c:pt idx="383">
                  <c:v>16</c:v>
                </c:pt>
                <c:pt idx="384">
                  <c:v>16</c:v>
                </c:pt>
                <c:pt idx="385">
                  <c:v>16</c:v>
                </c:pt>
                <c:pt idx="386">
                  <c:v>16</c:v>
                </c:pt>
                <c:pt idx="387">
                  <c:v>16</c:v>
                </c:pt>
                <c:pt idx="388">
                  <c:v>16</c:v>
                </c:pt>
                <c:pt idx="389">
                  <c:v>16</c:v>
                </c:pt>
                <c:pt idx="390">
                  <c:v>16</c:v>
                </c:pt>
                <c:pt idx="391">
                  <c:v>16</c:v>
                </c:pt>
                <c:pt idx="392">
                  <c:v>16</c:v>
                </c:pt>
                <c:pt idx="393">
                  <c:v>16</c:v>
                </c:pt>
                <c:pt idx="394">
                  <c:v>15</c:v>
                </c:pt>
                <c:pt idx="395">
                  <c:v>15</c:v>
                </c:pt>
                <c:pt idx="396">
                  <c:v>15</c:v>
                </c:pt>
                <c:pt idx="397">
                  <c:v>15</c:v>
                </c:pt>
                <c:pt idx="398">
                  <c:v>15</c:v>
                </c:pt>
                <c:pt idx="399">
                  <c:v>15</c:v>
                </c:pt>
                <c:pt idx="400">
                  <c:v>15</c:v>
                </c:pt>
                <c:pt idx="401">
                  <c:v>15</c:v>
                </c:pt>
                <c:pt idx="402">
                  <c:v>15</c:v>
                </c:pt>
                <c:pt idx="403">
                  <c:v>15</c:v>
                </c:pt>
                <c:pt idx="404">
                  <c:v>15</c:v>
                </c:pt>
                <c:pt idx="405">
                  <c:v>15</c:v>
                </c:pt>
                <c:pt idx="406">
                  <c:v>15</c:v>
                </c:pt>
                <c:pt idx="407">
                  <c:v>15</c:v>
                </c:pt>
                <c:pt idx="408">
                  <c:v>15</c:v>
                </c:pt>
                <c:pt idx="409">
                  <c:v>14</c:v>
                </c:pt>
                <c:pt idx="410">
                  <c:v>14</c:v>
                </c:pt>
                <c:pt idx="411">
                  <c:v>14</c:v>
                </c:pt>
                <c:pt idx="412">
                  <c:v>14</c:v>
                </c:pt>
                <c:pt idx="413">
                  <c:v>14</c:v>
                </c:pt>
                <c:pt idx="414">
                  <c:v>14</c:v>
                </c:pt>
                <c:pt idx="415">
                  <c:v>14</c:v>
                </c:pt>
                <c:pt idx="416">
                  <c:v>14</c:v>
                </c:pt>
                <c:pt idx="417">
                  <c:v>14</c:v>
                </c:pt>
                <c:pt idx="418">
                  <c:v>14</c:v>
                </c:pt>
                <c:pt idx="419">
                  <c:v>14</c:v>
                </c:pt>
                <c:pt idx="420">
                  <c:v>14</c:v>
                </c:pt>
                <c:pt idx="421">
                  <c:v>14</c:v>
                </c:pt>
                <c:pt idx="422">
                  <c:v>14</c:v>
                </c:pt>
                <c:pt idx="423">
                  <c:v>14</c:v>
                </c:pt>
                <c:pt idx="424">
                  <c:v>14</c:v>
                </c:pt>
                <c:pt idx="425">
                  <c:v>13</c:v>
                </c:pt>
                <c:pt idx="426">
                  <c:v>13</c:v>
                </c:pt>
                <c:pt idx="427">
                  <c:v>13</c:v>
                </c:pt>
                <c:pt idx="428">
                  <c:v>13</c:v>
                </c:pt>
                <c:pt idx="429">
                  <c:v>13</c:v>
                </c:pt>
                <c:pt idx="430">
                  <c:v>13</c:v>
                </c:pt>
                <c:pt idx="431">
                  <c:v>13</c:v>
                </c:pt>
                <c:pt idx="432">
                  <c:v>13</c:v>
                </c:pt>
                <c:pt idx="433">
                  <c:v>13</c:v>
                </c:pt>
                <c:pt idx="434">
                  <c:v>13</c:v>
                </c:pt>
                <c:pt idx="435">
                  <c:v>13</c:v>
                </c:pt>
                <c:pt idx="436">
                  <c:v>13</c:v>
                </c:pt>
                <c:pt idx="437">
                  <c:v>13</c:v>
                </c:pt>
                <c:pt idx="438">
                  <c:v>13</c:v>
                </c:pt>
                <c:pt idx="439">
                  <c:v>13</c:v>
                </c:pt>
                <c:pt idx="440">
                  <c:v>12</c:v>
                </c:pt>
                <c:pt idx="441">
                  <c:v>12</c:v>
                </c:pt>
                <c:pt idx="442">
                  <c:v>12</c:v>
                </c:pt>
                <c:pt idx="443">
                  <c:v>12</c:v>
                </c:pt>
                <c:pt idx="444">
                  <c:v>12</c:v>
                </c:pt>
                <c:pt idx="445">
                  <c:v>12</c:v>
                </c:pt>
                <c:pt idx="446">
                  <c:v>12</c:v>
                </c:pt>
                <c:pt idx="447">
                  <c:v>12</c:v>
                </c:pt>
                <c:pt idx="448">
                  <c:v>12</c:v>
                </c:pt>
                <c:pt idx="449">
                  <c:v>12</c:v>
                </c:pt>
                <c:pt idx="450">
                  <c:v>12</c:v>
                </c:pt>
                <c:pt idx="451">
                  <c:v>12</c:v>
                </c:pt>
                <c:pt idx="452">
                  <c:v>12</c:v>
                </c:pt>
                <c:pt idx="453">
                  <c:v>12</c:v>
                </c:pt>
                <c:pt idx="454">
                  <c:v>12</c:v>
                </c:pt>
                <c:pt idx="455">
                  <c:v>12</c:v>
                </c:pt>
                <c:pt idx="456">
                  <c:v>12</c:v>
                </c:pt>
                <c:pt idx="457">
                  <c:v>12</c:v>
                </c:pt>
                <c:pt idx="458">
                  <c:v>11</c:v>
                </c:pt>
                <c:pt idx="459">
                  <c:v>11</c:v>
                </c:pt>
                <c:pt idx="460">
                  <c:v>11</c:v>
                </c:pt>
                <c:pt idx="461">
                  <c:v>11</c:v>
                </c:pt>
                <c:pt idx="462">
                  <c:v>11</c:v>
                </c:pt>
                <c:pt idx="463">
                  <c:v>11</c:v>
                </c:pt>
                <c:pt idx="464">
                  <c:v>11</c:v>
                </c:pt>
                <c:pt idx="465">
                  <c:v>11</c:v>
                </c:pt>
                <c:pt idx="466">
                  <c:v>11</c:v>
                </c:pt>
                <c:pt idx="467">
                  <c:v>11</c:v>
                </c:pt>
                <c:pt idx="468">
                  <c:v>11</c:v>
                </c:pt>
                <c:pt idx="469">
                  <c:v>11</c:v>
                </c:pt>
                <c:pt idx="470">
                  <c:v>11</c:v>
                </c:pt>
                <c:pt idx="471">
                  <c:v>11</c:v>
                </c:pt>
                <c:pt idx="472">
                  <c:v>11</c:v>
                </c:pt>
                <c:pt idx="473">
                  <c:v>11</c:v>
                </c:pt>
                <c:pt idx="474">
                  <c:v>11</c:v>
                </c:pt>
                <c:pt idx="475">
                  <c:v>11</c:v>
                </c:pt>
                <c:pt idx="476">
                  <c:v>11</c:v>
                </c:pt>
                <c:pt idx="477">
                  <c:v>11</c:v>
                </c:pt>
                <c:pt idx="478">
                  <c:v>11</c:v>
                </c:pt>
                <c:pt idx="479">
                  <c:v>10</c:v>
                </c:pt>
                <c:pt idx="480">
                  <c:v>10</c:v>
                </c:pt>
                <c:pt idx="481">
                  <c:v>10</c:v>
                </c:pt>
                <c:pt idx="482">
                  <c:v>10</c:v>
                </c:pt>
                <c:pt idx="483">
                  <c:v>10</c:v>
                </c:pt>
                <c:pt idx="484">
                  <c:v>10</c:v>
                </c:pt>
                <c:pt idx="485">
                  <c:v>10</c:v>
                </c:pt>
                <c:pt idx="486">
                  <c:v>10</c:v>
                </c:pt>
                <c:pt idx="487">
                  <c:v>10</c:v>
                </c:pt>
                <c:pt idx="488">
                  <c:v>10</c:v>
                </c:pt>
                <c:pt idx="489">
                  <c:v>10</c:v>
                </c:pt>
                <c:pt idx="490">
                  <c:v>10</c:v>
                </c:pt>
                <c:pt idx="491">
                  <c:v>10</c:v>
                </c:pt>
                <c:pt idx="492">
                  <c:v>10</c:v>
                </c:pt>
                <c:pt idx="493">
                  <c:v>10</c:v>
                </c:pt>
                <c:pt idx="494">
                  <c:v>10</c:v>
                </c:pt>
                <c:pt idx="495">
                  <c:v>10</c:v>
                </c:pt>
                <c:pt idx="496">
                  <c:v>10</c:v>
                </c:pt>
                <c:pt idx="497">
                  <c:v>10</c:v>
                </c:pt>
                <c:pt idx="498">
                  <c:v>10</c:v>
                </c:pt>
                <c:pt idx="499">
                  <c:v>10</c:v>
                </c:pt>
                <c:pt idx="500">
                  <c:v>10</c:v>
                </c:pt>
                <c:pt idx="501">
                  <c:v>10</c:v>
                </c:pt>
                <c:pt idx="502">
                  <c:v>10</c:v>
                </c:pt>
              </c:numCache>
            </c:numRef>
          </c:val>
          <c:smooth val="0"/>
          <c:extLst>
            <c:ext xmlns:c16="http://schemas.microsoft.com/office/drawing/2014/chart" uri="{C3380CC4-5D6E-409C-BE32-E72D297353CC}">
              <c16:uniqueId val="{00000000-8F34-49E8-B6F3-9A422007B969}"/>
            </c:ext>
          </c:extLst>
        </c:ser>
        <c:dLbls>
          <c:showLegendKey val="0"/>
          <c:showVal val="0"/>
          <c:showCatName val="0"/>
          <c:showSerName val="0"/>
          <c:showPercent val="0"/>
          <c:showBubbleSize val="0"/>
        </c:dLbls>
        <c:smooth val="0"/>
        <c:axId val="1789738447"/>
        <c:axId val="1789728463"/>
      </c:lineChart>
      <c:catAx>
        <c:axId val="17897384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500" b="0" i="0" u="none" strike="noStrike" kern="1200" baseline="0">
                <a:solidFill>
                  <a:schemeClr val="tx1">
                    <a:lumMod val="65000"/>
                    <a:lumOff val="35000"/>
                  </a:schemeClr>
                </a:solidFill>
                <a:latin typeface="+mn-lt"/>
                <a:ea typeface="+mn-ea"/>
                <a:cs typeface="+mn-cs"/>
              </a:defRPr>
            </a:pPr>
            <a:endParaRPr lang="en-US"/>
          </a:p>
        </c:txPr>
        <c:crossAx val="1789728463"/>
        <c:crosses val="autoZero"/>
        <c:auto val="1"/>
        <c:lblAlgn val="ctr"/>
        <c:lblOffset val="100"/>
        <c:noMultiLvlLbl val="0"/>
      </c:catAx>
      <c:valAx>
        <c:axId val="1789728463"/>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97384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9A425D4-E824-4FE3-A6A0-DC5393897143}" type="datetimeFigureOut">
              <a:rPr lang="en-US"/>
              <a:pPr>
                <a:defRPr/>
              </a:pPr>
              <a:t>9/9/2022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D6BBF4B-1B41-4EE4-B704-7C4693B8A0A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FD7C32C-24A4-4869-8EA1-26DB069A98FB}" type="datetimeFigureOut">
              <a:rPr lang="en-US"/>
              <a:pPr>
                <a:defRPr/>
              </a:pPr>
              <a:t>9/9/2022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DE87B09-CEBD-4073-B1F2-036B6BB1A64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75E5D06-D61C-4C9B-B400-CD692F0F0C57}" type="datetimeFigureOut">
              <a:rPr lang="en-US"/>
              <a:pPr>
                <a:defRPr/>
              </a:pPr>
              <a:t>9/9/2022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DE03A88-7989-46C9-94D1-0BB074C497D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DC503E84-2B50-401E-BA74-8E51118F8100}" type="datetimeFigureOut">
              <a:rPr lang="en-US"/>
              <a:pPr>
                <a:defRPr/>
              </a:pPr>
              <a:t>9/9/2022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5B6E4DB-1365-4B61-B6D4-95CB0BBAC26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514F0FB-6F9A-4D45-8AB2-24EEF611F05C}" type="datetimeFigureOut">
              <a:rPr lang="en-US"/>
              <a:pPr>
                <a:defRPr/>
              </a:pPr>
              <a:t>9/9/2022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672B4B2-E3E6-4963-8CEB-4670050959F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14B7809-ED07-4561-93C5-14C2B3072DC2}" type="datetimeFigureOut">
              <a:rPr lang="en-US"/>
              <a:pPr>
                <a:defRPr/>
              </a:pPr>
              <a:t>9/9/2022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70AED5A-36AF-4D0C-AE82-E6965E80304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A35BEA3-46C1-42F7-AAB8-5A3829BB294D}" type="datetimeFigureOut">
              <a:rPr lang="en-US"/>
              <a:pPr>
                <a:defRPr/>
              </a:pPr>
              <a:t>9/9/2022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F4946A5-7C88-482F-96F2-2FFDFACB19E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6D53284-8EF1-4C9E-9FA8-6262FA9277FA}" type="datetimeFigureOut">
              <a:rPr lang="en-US"/>
              <a:pPr>
                <a:defRPr/>
              </a:pPr>
              <a:t>9/9/2022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0E39114-0C4E-4AFA-8B6F-A7119F15443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FB1B671-305A-45A7-85BE-C285AE3EF0CB}" type="datetimeFigureOut">
              <a:rPr lang="en-US"/>
              <a:pPr>
                <a:defRPr/>
              </a:pPr>
              <a:t>9/9/2022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9DD2609-FE3E-44A0-9A17-A5C4C5263BA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B156D4E-AD26-493B-827E-2A1743698966}" type="datetimeFigureOut">
              <a:rPr lang="en-US"/>
              <a:pPr>
                <a:defRPr/>
              </a:pPr>
              <a:t>9/9/2022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09AEB7F-0CD1-44BF-9A49-A19548D704D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61BE37C-C8EE-40EE-B0BA-5947897B55DB}" type="datetimeFigureOut">
              <a:rPr lang="en-US"/>
              <a:pPr>
                <a:defRPr/>
              </a:pPr>
              <a:t>9/9/2022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EFEA3C9-B8CB-462C-B361-A3227EF514F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BB38CDC-B789-4A14-A91E-8D9EF5C216B9}" type="datetimeFigureOut">
              <a:rPr lang="en-US"/>
              <a:pPr>
                <a:defRPr/>
              </a:pPr>
              <a:t>9/9/2022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CDA23B7-BCE8-4F17-9B0E-A9232907E17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micra.com/COSMO/Statistics.pptx" TargetMode="External"/><Relationship Id="rId2" Type="http://schemas.openxmlformats.org/officeDocument/2006/relationships/hyperlink" Target="http://micra.com/COSMO/COSMO.owl" TargetMode="External"/><Relationship Id="rId1" Type="http://schemas.openxmlformats.org/officeDocument/2006/relationships/slideLayout" Target="../slideLayouts/slideLayout2.xml"/><Relationship Id="rId4" Type="http://schemas.openxmlformats.org/officeDocument/2006/relationships/hyperlink" Target="mailto:cassidy@micr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990600"/>
            <a:ext cx="7772400" cy="1470025"/>
          </a:xfrm>
        </p:spPr>
        <p:txBody>
          <a:bodyPr rtlCol="0">
            <a:normAutofit fontScale="90000"/>
          </a:bodyPr>
          <a:lstStyle/>
          <a:p>
            <a:pPr eaLnBrk="1" fontAlgn="auto" hangingPunct="1">
              <a:spcAft>
                <a:spcPts val="0"/>
              </a:spcAft>
              <a:defRPr/>
            </a:pPr>
            <a:r>
              <a:rPr lang="en-US" b="1" dirty="0"/>
              <a:t>Investigating Semantic Primitives </a:t>
            </a:r>
            <a:br>
              <a:rPr lang="en-US" b="1" dirty="0"/>
            </a:br>
            <a:r>
              <a:rPr lang="en-US" b="1" dirty="0"/>
              <a:t>Using an OWL-based Ontology</a:t>
            </a:r>
          </a:p>
        </p:txBody>
      </p:sp>
      <p:sp>
        <p:nvSpPr>
          <p:cNvPr id="3" name="Subtitle 2"/>
          <p:cNvSpPr>
            <a:spLocks noGrp="1"/>
          </p:cNvSpPr>
          <p:nvPr>
            <p:ph type="subTitle" idx="1"/>
          </p:nvPr>
        </p:nvSpPr>
        <p:spPr>
          <a:xfrm>
            <a:off x="1295400" y="3352800"/>
            <a:ext cx="6400800" cy="1981200"/>
          </a:xfrm>
        </p:spPr>
        <p:txBody>
          <a:bodyPr rtlCol="0">
            <a:normAutofit/>
          </a:bodyPr>
          <a:lstStyle/>
          <a:p>
            <a:pPr eaLnBrk="1" fontAlgn="auto" hangingPunct="1">
              <a:spcAft>
                <a:spcPts val="0"/>
              </a:spcAft>
              <a:buFont typeface="Arial" pitchFamily="34" charset="0"/>
              <a:buNone/>
              <a:defRPr/>
            </a:pPr>
            <a:r>
              <a:rPr lang="en-US" dirty="0">
                <a:solidFill>
                  <a:schemeClr val="accent2">
                    <a:lumMod val="75000"/>
                  </a:schemeClr>
                </a:solidFill>
              </a:rPr>
              <a:t>Preliminary Results  Sept 2022</a:t>
            </a:r>
          </a:p>
          <a:p>
            <a:pPr eaLnBrk="1" fontAlgn="auto" hangingPunct="1">
              <a:spcAft>
                <a:spcPts val="0"/>
              </a:spcAft>
              <a:buFont typeface="Arial" pitchFamily="34" charset="0"/>
              <a:buNone/>
              <a:defRPr/>
            </a:pPr>
            <a:r>
              <a:rPr lang="en-US" dirty="0">
                <a:solidFill>
                  <a:schemeClr val="accent2">
                    <a:lumMod val="75000"/>
                  </a:schemeClr>
                </a:solidFill>
              </a:rPr>
              <a:t>Patrick Cassidy</a:t>
            </a:r>
          </a:p>
          <a:p>
            <a:pPr eaLnBrk="1" fontAlgn="auto" hangingPunct="1">
              <a:spcAft>
                <a:spcPts val="0"/>
              </a:spcAft>
              <a:buFont typeface="Arial" pitchFamily="34" charset="0"/>
              <a:buNone/>
              <a:defRPr/>
            </a:pPr>
            <a:r>
              <a:rPr lang="en-US" dirty="0">
                <a:solidFill>
                  <a:schemeClr val="accent2">
                    <a:lumMod val="75000"/>
                  </a:schemeClr>
                </a:solidFill>
              </a:rPr>
              <a:t>cassidy@micra.com</a:t>
            </a:r>
          </a:p>
          <a:p>
            <a:pPr eaLnBrk="1" fontAlgn="auto" hangingPunct="1">
              <a:spcAft>
                <a:spcPts val="0"/>
              </a:spcAft>
              <a:buFont typeface="Arial" pitchFamily="34" charset="0"/>
              <a:buNone/>
              <a:defRPr/>
            </a:pPr>
            <a:endParaRPr lang="en-US" dirty="0">
              <a:solidFill>
                <a:schemeClr val="accent2">
                  <a:lumMod val="75000"/>
                </a:schemeClr>
              </a:solidFill>
            </a:endParaRPr>
          </a:p>
          <a:p>
            <a:pPr eaLnBrk="1" fontAlgn="auto" hangingPunct="1">
              <a:spcAft>
                <a:spcPts val="0"/>
              </a:spcAft>
              <a:buFont typeface="Arial" pitchFamily="34" charset="0"/>
              <a:buNone/>
              <a:defRPr/>
            </a:pPr>
            <a:endParaRPr lang="en-US" dirty="0">
              <a:solidFill>
                <a:schemeClr val="accent2">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228600"/>
            <a:ext cx="8229600" cy="685800"/>
          </a:xfrm>
        </p:spPr>
        <p:txBody>
          <a:bodyPr/>
          <a:lstStyle/>
          <a:p>
            <a:pPr eaLnBrk="1" hangingPunct="1"/>
            <a:r>
              <a:rPr lang="en-US" sz="4000" dirty="0"/>
              <a:t>Background</a:t>
            </a:r>
          </a:p>
        </p:txBody>
      </p:sp>
      <p:sp>
        <p:nvSpPr>
          <p:cNvPr id="5123" name="Content Placeholder 2"/>
          <p:cNvSpPr>
            <a:spLocks noGrp="1"/>
          </p:cNvSpPr>
          <p:nvPr>
            <p:ph idx="1"/>
          </p:nvPr>
        </p:nvSpPr>
        <p:spPr>
          <a:xfrm>
            <a:off x="474133" y="914400"/>
            <a:ext cx="8382000" cy="5105400"/>
          </a:xfrm>
        </p:spPr>
        <p:txBody>
          <a:bodyPr/>
          <a:lstStyle/>
          <a:p>
            <a:pPr eaLnBrk="1" hangingPunct="1"/>
            <a:r>
              <a:rPr lang="en-US" sz="2800" dirty="0"/>
              <a:t>The COSMO ontology was initiated to develop a ‘Foundation Ontology’ that could serve to enable accurate data sharing between multiple independently developed databases or applications.  It still retains that goal.</a:t>
            </a:r>
          </a:p>
          <a:p>
            <a:pPr eaLnBrk="1" hangingPunct="1"/>
            <a:r>
              <a:rPr lang="en-US" sz="2800" dirty="0"/>
              <a:t>As the project proceeded, it appeared that the goal would be assisted by finding some set of ‘semantic primitives’ that could be used to logically specify the meanings of terms in an ontology or a natural language.   This appeared feasible from the use of a ‘defining vocabulary’ of about 2250 words used in definitions in the Longman Dictionary of Contemporary English.</a:t>
            </a:r>
          </a:p>
          <a:p>
            <a:pPr eaLnBrk="1" hangingPunct="1"/>
            <a:endParaRPr lang="en-US" dirty="0"/>
          </a:p>
          <a:p>
            <a:pPr eaLnBrk="1" hangingPunct="1"/>
            <a:endParaRPr lang="en-US" dirty="0"/>
          </a:p>
          <a:p>
            <a:pPr eaLnBrk="1" hangingPunct="1"/>
            <a:r>
              <a:rPr lang="en-US" dirty="0"/>
              <a:t>Discover which minimal set of semantic relations (</a:t>
            </a:r>
            <a:r>
              <a:rPr lang="en-US" dirty="0" err="1"/>
              <a:t>owl:ObjectProperties</a:t>
            </a:r>
            <a:r>
              <a:rPr lang="en-US" dirty="0"/>
              <a:t>) are essential to represent  these concepts.</a:t>
            </a:r>
          </a:p>
          <a:p>
            <a:pPr eaLnBrk="1" hangingPunct="1"/>
            <a:r>
              <a:rPr lang="en-US" dirty="0"/>
              <a:t>Determine how often it will be necessary to add new </a:t>
            </a:r>
            <a:r>
              <a:rPr lang="en-US" dirty="0" err="1"/>
              <a:t>ObjectProperties</a:t>
            </a:r>
            <a:r>
              <a:rPr lang="en-US" dirty="0"/>
              <a:t> for each </a:t>
            </a:r>
            <a:r>
              <a:rPr lang="en-US" dirty="0" err="1"/>
              <a:t>owl:Class</a:t>
            </a:r>
            <a:r>
              <a:rPr lang="en-US" dirty="0"/>
              <a:t> added.</a:t>
            </a:r>
          </a:p>
          <a:p>
            <a:pPr eaLnBrk="1" hangingPunct="1"/>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ontent Placeholder 2"/>
          <p:cNvSpPr>
            <a:spLocks noGrp="1"/>
          </p:cNvSpPr>
          <p:nvPr>
            <p:ph idx="1"/>
          </p:nvPr>
        </p:nvSpPr>
        <p:spPr>
          <a:xfrm>
            <a:off x="609600" y="609600"/>
            <a:ext cx="8382000" cy="5745162"/>
          </a:xfrm>
        </p:spPr>
        <p:txBody>
          <a:bodyPr/>
          <a:lstStyle/>
          <a:p>
            <a:pPr eaLnBrk="1" hangingPunct="1"/>
            <a:r>
              <a:rPr lang="en-US" sz="3000" dirty="0"/>
              <a:t>The OWL ontology language appeared particularly useful for this, to enable checking the ontology for logical consistency even as it grew larger.</a:t>
            </a:r>
          </a:p>
          <a:p>
            <a:pPr eaLnBrk="1" hangingPunct="1"/>
            <a:r>
              <a:rPr lang="en-US" sz="3000" dirty="0"/>
              <a:t>In addition to the Longman Dictionary defining vocabulary words, the set of words used in ‘American sign language’ (AMESLAN) also appeared to be a useful source for the “Semantic Primitives” that might be needed as a logical/semantic ‘defining vocabulary’.</a:t>
            </a:r>
          </a:p>
          <a:p>
            <a:pPr eaLnBrk="1" hangingPunct="1"/>
            <a:r>
              <a:rPr lang="en-US" sz="3000" dirty="0"/>
              <a:t>At this point the project became an investigation of how many ‘semantic primitives’  would be needed.</a:t>
            </a:r>
          </a:p>
          <a:p>
            <a:pPr marL="0" indent="0" eaLnBrk="1" hangingPunct="1">
              <a:buNone/>
            </a:pPr>
            <a:endParaRPr lang="en-US" dirty="0"/>
          </a:p>
        </p:txBody>
      </p:sp>
      <p:sp>
        <p:nvSpPr>
          <p:cNvPr id="3" name="Title 2">
            <a:extLst>
              <a:ext uri="{FF2B5EF4-FFF2-40B4-BE49-F238E27FC236}">
                <a16:creationId xmlns:a16="http://schemas.microsoft.com/office/drawing/2014/main" id="{2E2163EF-B816-4E14-AA79-7C8C0BB67B96}"/>
              </a:ext>
            </a:extLst>
          </p:cNvPr>
          <p:cNvSpPr>
            <a:spLocks noGrp="1"/>
          </p:cNvSpPr>
          <p:nvPr>
            <p:ph type="title"/>
          </p:nvPr>
        </p:nvSpPr>
        <p:spPr>
          <a:xfrm flipV="1">
            <a:off x="1524000" y="-457200"/>
            <a:ext cx="8212667" cy="46038"/>
          </a:xfrm>
        </p:spPr>
        <p:txBody>
          <a:bodyPr/>
          <a:lstStyle/>
          <a:p>
            <a:endParaRPr lang="en-US" dirty="0"/>
          </a:p>
        </p:txBody>
      </p:sp>
    </p:spTree>
    <p:extLst>
      <p:ext uri="{BB962C8B-B14F-4D97-AF65-F5344CB8AC3E}">
        <p14:creationId xmlns:p14="http://schemas.microsoft.com/office/powerpoint/2010/main" val="219805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228600"/>
            <a:ext cx="8229600" cy="838200"/>
          </a:xfrm>
        </p:spPr>
        <p:txBody>
          <a:bodyPr/>
          <a:lstStyle/>
          <a:p>
            <a:pPr eaLnBrk="1" hangingPunct="1"/>
            <a:r>
              <a:rPr lang="en-US"/>
              <a:t>Goals Of This Investigation</a:t>
            </a:r>
          </a:p>
        </p:txBody>
      </p:sp>
      <p:sp>
        <p:nvSpPr>
          <p:cNvPr id="5123" name="Content Placeholder 2"/>
          <p:cNvSpPr>
            <a:spLocks noGrp="1"/>
          </p:cNvSpPr>
          <p:nvPr>
            <p:ph idx="1"/>
          </p:nvPr>
        </p:nvSpPr>
        <p:spPr>
          <a:xfrm>
            <a:off x="457200" y="1143000"/>
            <a:ext cx="8382000" cy="5105400"/>
          </a:xfrm>
        </p:spPr>
        <p:txBody>
          <a:bodyPr/>
          <a:lstStyle/>
          <a:p>
            <a:pPr eaLnBrk="1" hangingPunct="1"/>
            <a:r>
              <a:rPr lang="en-US" dirty="0"/>
              <a:t>Discover which of the elements required to logically specify the meanings of the most basic concepts and most frequently  used words in English appear to function as primitives.</a:t>
            </a:r>
          </a:p>
          <a:p>
            <a:pPr eaLnBrk="1" hangingPunct="1"/>
            <a:r>
              <a:rPr lang="en-US" dirty="0"/>
              <a:t>Discover which minimal set of semantic relations (</a:t>
            </a:r>
            <a:r>
              <a:rPr lang="en-US" dirty="0" err="1"/>
              <a:t>owl:ObjectProperties</a:t>
            </a:r>
            <a:r>
              <a:rPr lang="en-US" dirty="0"/>
              <a:t>) are essential to represent  these concepts.</a:t>
            </a:r>
          </a:p>
          <a:p>
            <a:pPr eaLnBrk="1" hangingPunct="1"/>
            <a:r>
              <a:rPr lang="en-US" dirty="0"/>
              <a:t>Determine how often it will be necessary to add new </a:t>
            </a:r>
            <a:r>
              <a:rPr lang="en-US" dirty="0" err="1"/>
              <a:t>ObjectProperties</a:t>
            </a:r>
            <a:r>
              <a:rPr lang="en-US" dirty="0"/>
              <a:t> for each </a:t>
            </a:r>
            <a:r>
              <a:rPr lang="en-US" dirty="0" err="1"/>
              <a:t>owl:Class</a:t>
            </a:r>
            <a:r>
              <a:rPr lang="en-US" dirty="0"/>
              <a:t> added.</a:t>
            </a:r>
          </a:p>
          <a:p>
            <a:pPr eaLnBrk="1" hangingPunct="1"/>
            <a:endParaRPr lang="en-US" dirty="0"/>
          </a:p>
        </p:txBody>
      </p:sp>
    </p:spTree>
    <p:extLst>
      <p:ext uri="{BB962C8B-B14F-4D97-AF65-F5344CB8AC3E}">
        <p14:creationId xmlns:p14="http://schemas.microsoft.com/office/powerpoint/2010/main" val="3513654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0" y="304800"/>
            <a:ext cx="9144000" cy="1143000"/>
          </a:xfrm>
        </p:spPr>
        <p:txBody>
          <a:bodyPr/>
          <a:lstStyle/>
          <a:p>
            <a:pPr eaLnBrk="1" hangingPunct="1"/>
            <a:r>
              <a:rPr lang="en-US" sz="3600" b="1"/>
              <a:t>Why Minimize the Number of relations Used?</a:t>
            </a:r>
          </a:p>
        </p:txBody>
      </p:sp>
      <p:sp>
        <p:nvSpPr>
          <p:cNvPr id="3" name="Content Placeholder 2"/>
          <p:cNvSpPr>
            <a:spLocks noGrp="1"/>
          </p:cNvSpPr>
          <p:nvPr>
            <p:ph idx="1"/>
          </p:nvPr>
        </p:nvSpPr>
        <p:spPr>
          <a:xfrm>
            <a:off x="533400" y="1447800"/>
            <a:ext cx="8229600" cy="4525963"/>
          </a:xfrm>
        </p:spPr>
        <p:txBody>
          <a:bodyPr rtlCol="0">
            <a:normAutofit lnSpcReduction="10000"/>
          </a:bodyPr>
          <a:lstStyle/>
          <a:p>
            <a:pPr eaLnBrk="1" fontAlgn="auto" hangingPunct="1">
              <a:spcAft>
                <a:spcPts val="0"/>
              </a:spcAft>
              <a:buFont typeface="Arial" pitchFamily="34" charset="0"/>
              <a:buChar char="•"/>
              <a:defRPr/>
            </a:pPr>
            <a:r>
              <a:rPr lang="en-US" dirty="0"/>
              <a:t>The Ontology is a language for representing knowledge that must be </a:t>
            </a:r>
            <a:r>
              <a:rPr lang="en-US" b="1" i="1" dirty="0"/>
              <a:t>learned</a:t>
            </a:r>
            <a:r>
              <a:rPr lang="en-US" dirty="0"/>
              <a:t> to be usable, and approaches the complexity of a human language.  Minimizing the complexity facilitates learning and use.</a:t>
            </a:r>
          </a:p>
          <a:p>
            <a:pPr eaLnBrk="1" fontAlgn="auto" hangingPunct="1">
              <a:spcAft>
                <a:spcPts val="0"/>
              </a:spcAft>
              <a:buFont typeface="Arial" pitchFamily="34" charset="0"/>
              <a:buChar char="•"/>
              <a:defRPr/>
            </a:pPr>
            <a:r>
              <a:rPr lang="en-US" dirty="0"/>
              <a:t>Proper logical representation of the relations will require creating logical FOL implications.  Unnecessary logical relations will increase computational complexity.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t>What Are Semantic Primitives?</a:t>
            </a:r>
          </a:p>
        </p:txBody>
      </p:sp>
      <p:sp>
        <p:nvSpPr>
          <p:cNvPr id="3" name="Content Placeholder 2"/>
          <p:cNvSpPr>
            <a:spLocks noGrp="1"/>
          </p:cNvSpPr>
          <p:nvPr>
            <p:ph idx="1"/>
          </p:nvPr>
        </p:nvSpPr>
        <p:spPr/>
        <p:txBody>
          <a:bodyPr rtlCol="0">
            <a:normAutofit fontScale="62500" lnSpcReduction="20000"/>
          </a:bodyPr>
          <a:lstStyle/>
          <a:p>
            <a:pPr eaLnBrk="1" fontAlgn="auto" hangingPunct="1">
              <a:spcAft>
                <a:spcPts val="0"/>
              </a:spcAft>
              <a:buFont typeface="Arial" pitchFamily="34" charset="0"/>
              <a:buChar char="•"/>
              <a:defRPr/>
            </a:pPr>
            <a:r>
              <a:rPr lang="en-US" sz="4300" dirty="0"/>
              <a:t>In a logic-based language the ‘non-primitive’ elements  (Classes, Properties) are those whose intended meanings can be logically specified solely as a combination of other elements:  omitting  those ‘defined’ elements will not change the logical properties of the primitives.  Remove all non-primitive elements, and the primitives remain.  This presents the possibility that a relatively small number of primitives will be sufficient to logically specify the intended meanings of a large number of concepts in multiple applications.</a:t>
            </a:r>
          </a:p>
          <a:p>
            <a:pPr eaLnBrk="1" fontAlgn="auto" hangingPunct="1">
              <a:spcAft>
                <a:spcPts val="0"/>
              </a:spcAft>
              <a:buFont typeface="Arial" pitchFamily="34" charset="0"/>
              <a:buChar char="•"/>
              <a:defRPr/>
            </a:pPr>
            <a:r>
              <a:rPr lang="en-US" sz="4500" b="1" dirty="0">
                <a:solidFill>
                  <a:srgbClr val="FF0000"/>
                </a:solidFill>
              </a:rPr>
              <a:t>How many </a:t>
            </a:r>
            <a:r>
              <a:rPr lang="en-US" sz="4300" dirty="0"/>
              <a:t>are there?  One goal of this investigation is to </a:t>
            </a:r>
            <a:r>
              <a:rPr lang="en-US" sz="4300" b="1" dirty="0">
                <a:solidFill>
                  <a:srgbClr val="FF0000"/>
                </a:solidFill>
              </a:rPr>
              <a:t>estimate</a:t>
            </a:r>
            <a:r>
              <a:rPr lang="en-US" sz="4300" dirty="0"/>
              <a:t> that number.</a:t>
            </a:r>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Of What Use Are Semantic Primitives?</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For Interoperability of databases and applications, using the primitives-based ontology as an interlingua allows any number of </a:t>
            </a:r>
            <a:r>
              <a:rPr lang="en-US" b="1" i="1" dirty="0"/>
              <a:t>independently developed </a:t>
            </a:r>
            <a:r>
              <a:rPr lang="en-US" dirty="0"/>
              <a:t>applications to communicate data accurate by translating to and from the common logical language.</a:t>
            </a:r>
          </a:p>
          <a:p>
            <a:pPr eaLnBrk="1" fontAlgn="auto" hangingPunct="1">
              <a:spcAft>
                <a:spcPts val="0"/>
              </a:spcAft>
              <a:buFont typeface="Arial" pitchFamily="34" charset="0"/>
              <a:buChar char="•"/>
              <a:defRPr/>
            </a:pPr>
            <a:r>
              <a:rPr lang="en-US" dirty="0"/>
              <a:t>The logical representation avoids  the ambiguity inherent in Natural Language Interlingua use.</a:t>
            </a:r>
          </a:p>
          <a:p>
            <a:pPr eaLnBrk="1" fontAlgn="auto" hangingPunct="1">
              <a:spcAft>
                <a:spcPts val="0"/>
              </a:spcAft>
              <a:buFont typeface="Arial" pitchFamily="34" charset="0"/>
              <a:buChar char="•"/>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274638"/>
            <a:ext cx="8229600" cy="868362"/>
          </a:xfrm>
        </p:spPr>
        <p:txBody>
          <a:bodyPr/>
          <a:lstStyle/>
          <a:p>
            <a:pPr eaLnBrk="1" hangingPunct="1"/>
            <a:r>
              <a:rPr lang="en-US" sz="4200" b="1"/>
              <a:t>WhichElements are the Primitives?</a:t>
            </a:r>
          </a:p>
        </p:txBody>
      </p:sp>
      <p:sp>
        <p:nvSpPr>
          <p:cNvPr id="5123" name="Content Placeholder 2"/>
          <p:cNvSpPr>
            <a:spLocks noGrp="1"/>
          </p:cNvSpPr>
          <p:nvPr>
            <p:ph idx="1"/>
          </p:nvPr>
        </p:nvSpPr>
        <p:spPr>
          <a:xfrm>
            <a:off x="685800" y="1219200"/>
            <a:ext cx="8153400" cy="4648200"/>
          </a:xfrm>
        </p:spPr>
        <p:txBody>
          <a:bodyPr rtlCol="0">
            <a:normAutofit fontScale="92500" lnSpcReduction="10000"/>
          </a:bodyPr>
          <a:lstStyle/>
          <a:p>
            <a:pPr eaLnBrk="1" fontAlgn="auto" hangingPunct="1">
              <a:spcAft>
                <a:spcPts val="0"/>
              </a:spcAft>
              <a:buFont typeface="Arial" pitchFamily="34" charset="0"/>
              <a:buNone/>
              <a:defRPr/>
            </a:pPr>
            <a:r>
              <a:rPr lang="en-US" dirty="0"/>
              <a:t>The following appear to function as primitives </a:t>
            </a:r>
          </a:p>
          <a:p>
            <a:pPr eaLnBrk="1" fontAlgn="auto" hangingPunct="1">
              <a:spcAft>
                <a:spcPts val="0"/>
              </a:spcAft>
              <a:buFont typeface="Arial" pitchFamily="34" charset="0"/>
              <a:buNone/>
              <a:defRPr/>
            </a:pPr>
            <a:r>
              <a:rPr lang="en-US" dirty="0"/>
              <a:t>     (but   have not yet been logically represented </a:t>
            </a:r>
          </a:p>
          <a:p>
            <a:pPr eaLnBrk="1" fontAlgn="auto" hangingPunct="1">
              <a:spcAft>
                <a:spcPts val="0"/>
              </a:spcAft>
              <a:buFont typeface="Arial" pitchFamily="34" charset="0"/>
              <a:buNone/>
              <a:defRPr/>
            </a:pPr>
            <a:r>
              <a:rPr lang="en-US" dirty="0"/>
              <a:t>       in an FOL form):</a:t>
            </a:r>
          </a:p>
          <a:p>
            <a:pPr eaLnBrk="1" fontAlgn="auto" hangingPunct="1">
              <a:spcAft>
                <a:spcPts val="0"/>
              </a:spcAft>
              <a:buFont typeface="Arial" pitchFamily="34" charset="0"/>
              <a:buChar char="•"/>
              <a:defRPr/>
            </a:pPr>
            <a:r>
              <a:rPr lang="en-US" sz="3600" dirty="0"/>
              <a:t>The OWL logic primitives</a:t>
            </a:r>
          </a:p>
          <a:p>
            <a:pPr eaLnBrk="1" fontAlgn="auto" hangingPunct="1">
              <a:spcAft>
                <a:spcPts val="0"/>
              </a:spcAft>
              <a:buFont typeface="Arial" pitchFamily="34" charset="0"/>
              <a:buChar char="•"/>
              <a:defRPr/>
            </a:pPr>
            <a:r>
              <a:rPr lang="en-US" sz="3600" dirty="0"/>
              <a:t> Top-Level </a:t>
            </a:r>
            <a:r>
              <a:rPr lang="en-US" sz="4000" b="1" dirty="0"/>
              <a:t>Object Properties</a:t>
            </a:r>
          </a:p>
          <a:p>
            <a:pPr eaLnBrk="1" fontAlgn="auto" hangingPunct="1">
              <a:spcAft>
                <a:spcPts val="0"/>
              </a:spcAft>
              <a:buFont typeface="Arial" pitchFamily="34" charset="0"/>
              <a:buChar char="•"/>
              <a:defRPr/>
            </a:pPr>
            <a:r>
              <a:rPr lang="en-US" sz="3600" dirty="0"/>
              <a:t>Top-Level </a:t>
            </a:r>
            <a:r>
              <a:rPr lang="en-US" sz="4000" b="1" dirty="0"/>
              <a:t>Qualitative Attribute Values</a:t>
            </a:r>
          </a:p>
          <a:p>
            <a:pPr eaLnBrk="1" fontAlgn="auto" hangingPunct="1">
              <a:spcAft>
                <a:spcPts val="0"/>
              </a:spcAft>
              <a:buFont typeface="Arial" pitchFamily="34" charset="0"/>
              <a:buChar char="•"/>
              <a:defRPr/>
            </a:pPr>
            <a:r>
              <a:rPr lang="en-US" sz="4000" b="1" dirty="0"/>
              <a:t>Closed Class words</a:t>
            </a:r>
          </a:p>
          <a:p>
            <a:pPr eaLnBrk="1" fontAlgn="auto" hangingPunct="1">
              <a:spcAft>
                <a:spcPts val="0"/>
              </a:spcAft>
              <a:buFont typeface="Arial" pitchFamily="34" charset="0"/>
              <a:buChar char="•"/>
              <a:defRPr/>
            </a:pPr>
            <a:r>
              <a:rPr lang="en-US" sz="4000" b="1" dirty="0"/>
              <a:t>Top-Level OWL Classes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0"/>
            <a:ext cx="8229600" cy="990600"/>
          </a:xfrm>
        </p:spPr>
        <p:txBody>
          <a:bodyPr/>
          <a:lstStyle/>
          <a:p>
            <a:r>
              <a:rPr lang="en-US"/>
              <a:t>Adding ObjectProperties</a:t>
            </a:r>
          </a:p>
        </p:txBody>
      </p:sp>
      <p:sp>
        <p:nvSpPr>
          <p:cNvPr id="10243" name="Content Placeholder 2"/>
          <p:cNvSpPr>
            <a:spLocks noGrp="1"/>
          </p:cNvSpPr>
          <p:nvPr>
            <p:ph idx="1"/>
          </p:nvPr>
        </p:nvSpPr>
        <p:spPr>
          <a:xfrm>
            <a:off x="457200" y="990600"/>
            <a:ext cx="8229600" cy="5410200"/>
          </a:xfrm>
        </p:spPr>
        <p:txBody>
          <a:bodyPr/>
          <a:lstStyle/>
          <a:p>
            <a:r>
              <a:rPr lang="en-US" sz="2200" dirty="0"/>
              <a:t>When adding a restriction is desired, the goal of keeping the number of </a:t>
            </a:r>
            <a:r>
              <a:rPr lang="en-US" sz="2200" dirty="0" err="1"/>
              <a:t>ObjectProperties</a:t>
            </a:r>
            <a:r>
              <a:rPr lang="en-US" sz="2200" dirty="0"/>
              <a:t> to a minimum (slide 2) requires searching the existing list of properties (now 1368) to determine if the needed relation already exists. </a:t>
            </a:r>
          </a:p>
          <a:p>
            <a:r>
              <a:rPr lang="en-US" sz="2200" dirty="0"/>
              <a:t> When it does not change the logical meaning of an existing relation,  an </a:t>
            </a:r>
            <a:r>
              <a:rPr lang="en-US" sz="2200" dirty="0" err="1"/>
              <a:t>ObjectProperty</a:t>
            </a:r>
            <a:r>
              <a:rPr lang="en-US" sz="2200" dirty="0"/>
              <a:t> can be broadened in scope by expanding the domain or range with new Classes or </a:t>
            </a:r>
            <a:r>
              <a:rPr lang="en-US" sz="2200" dirty="0" err="1"/>
              <a:t>Metaclasses</a:t>
            </a:r>
            <a:r>
              <a:rPr lang="en-US" sz="2200" dirty="0"/>
              <a:t>.</a:t>
            </a:r>
          </a:p>
          <a:p>
            <a:r>
              <a:rPr lang="en-US" sz="2200" dirty="0"/>
              <a:t>When a new </a:t>
            </a:r>
            <a:r>
              <a:rPr lang="en-US" sz="2200" dirty="0" err="1"/>
              <a:t>ObjectProperty</a:t>
            </a:r>
            <a:r>
              <a:rPr lang="en-US" sz="2200" dirty="0"/>
              <a:t> is necessary, it is added.</a:t>
            </a:r>
          </a:p>
          <a:p>
            <a:r>
              <a:rPr lang="en-US" sz="2200" dirty="0"/>
              <a:t>The chart below  “</a:t>
            </a:r>
            <a:r>
              <a:rPr lang="en-US" sz="2200" b="1" dirty="0"/>
              <a:t>Added Properties per 200 Added Classes</a:t>
            </a:r>
            <a:r>
              <a:rPr lang="en-US" sz="2200" dirty="0"/>
              <a:t>” shows how many new properties were added as the number of </a:t>
            </a:r>
            <a:r>
              <a:rPr lang="en-US" sz="2200" dirty="0" err="1"/>
              <a:t>owl:Classes</a:t>
            </a:r>
            <a:r>
              <a:rPr lang="en-US" sz="2200" dirty="0"/>
              <a:t> in the COSMO ontology increased.  </a:t>
            </a:r>
          </a:p>
          <a:p>
            <a:r>
              <a:rPr lang="en-US" sz="2200" dirty="0"/>
              <a:t>The pattern observed, reaching a low asymptotic level of new required properties per added class after a initial phase of needing new properties frequently,  is likely to be repeated for each additional  specialized domain ontology linked to the COSMO.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D4FC2-69AC-0F25-ED01-45A6A062058E}"/>
              </a:ext>
            </a:extLst>
          </p:cNvPr>
          <p:cNvSpPr>
            <a:spLocks noGrp="1"/>
          </p:cNvSpPr>
          <p:nvPr>
            <p:ph type="title"/>
          </p:nvPr>
        </p:nvSpPr>
        <p:spPr>
          <a:xfrm>
            <a:off x="457200" y="274638"/>
            <a:ext cx="8229600" cy="868362"/>
          </a:xfrm>
        </p:spPr>
        <p:txBody>
          <a:bodyPr/>
          <a:lstStyle/>
          <a:p>
            <a:r>
              <a:rPr lang="en-US" dirty="0"/>
              <a:t>Ontological Choices (1)</a:t>
            </a:r>
          </a:p>
        </p:txBody>
      </p:sp>
      <p:sp>
        <p:nvSpPr>
          <p:cNvPr id="3" name="Content Placeholder 2">
            <a:extLst>
              <a:ext uri="{FF2B5EF4-FFF2-40B4-BE49-F238E27FC236}">
                <a16:creationId xmlns:a16="http://schemas.microsoft.com/office/drawing/2014/main" id="{F507DEA3-2393-6347-E5DF-0B761BEE54D0}"/>
              </a:ext>
            </a:extLst>
          </p:cNvPr>
          <p:cNvSpPr>
            <a:spLocks noGrp="1"/>
          </p:cNvSpPr>
          <p:nvPr>
            <p:ph idx="1"/>
          </p:nvPr>
        </p:nvSpPr>
        <p:spPr>
          <a:xfrm>
            <a:off x="457200" y="1371600"/>
            <a:ext cx="8229600" cy="5211762"/>
          </a:xfrm>
        </p:spPr>
        <p:txBody>
          <a:bodyPr/>
          <a:lstStyle/>
          <a:p>
            <a:pPr>
              <a:lnSpc>
                <a:spcPts val="3200"/>
              </a:lnSpc>
              <a:spcBef>
                <a:spcPts val="600"/>
              </a:spcBef>
            </a:pPr>
            <a:r>
              <a:rPr lang="en-US" sz="3000" dirty="0"/>
              <a:t>There are different ways to represent real-world and abstract things, but all can be translated into each other and retain logical consistency.  Examples:</a:t>
            </a:r>
          </a:p>
          <a:p>
            <a:pPr marL="0" indent="0">
              <a:lnSpc>
                <a:spcPts val="3200"/>
              </a:lnSpc>
              <a:spcBef>
                <a:spcPts val="600"/>
              </a:spcBef>
              <a:buNone/>
            </a:pPr>
            <a:r>
              <a:rPr lang="en-US" sz="3000" dirty="0"/>
              <a:t>         Substances vs. objects</a:t>
            </a:r>
          </a:p>
          <a:p>
            <a:pPr marL="0" indent="0">
              <a:lnSpc>
                <a:spcPts val="3200"/>
              </a:lnSpc>
              <a:spcBef>
                <a:spcPts val="600"/>
              </a:spcBef>
              <a:buNone/>
            </a:pPr>
            <a:r>
              <a:rPr lang="en-US" sz="3000" dirty="0"/>
              <a:t>        Events and processes</a:t>
            </a:r>
          </a:p>
          <a:p>
            <a:pPr marL="0" indent="0">
              <a:lnSpc>
                <a:spcPts val="3200"/>
              </a:lnSpc>
              <a:spcBef>
                <a:spcPts val="600"/>
              </a:spcBef>
              <a:buNone/>
            </a:pPr>
            <a:r>
              <a:rPr lang="en-US" sz="3000" dirty="0"/>
              <a:t>        Attributes as classes or instances</a:t>
            </a:r>
          </a:p>
          <a:p>
            <a:pPr marL="0" indent="0">
              <a:lnSpc>
                <a:spcPts val="3200"/>
              </a:lnSpc>
              <a:spcBef>
                <a:spcPts val="600"/>
              </a:spcBef>
              <a:buNone/>
            </a:pPr>
            <a:r>
              <a:rPr lang="en-US" sz="3000" dirty="0"/>
              <a:t>        Attributes as objects or disjoint from objects</a:t>
            </a:r>
          </a:p>
          <a:p>
            <a:pPr>
              <a:lnSpc>
                <a:spcPts val="3200"/>
              </a:lnSpc>
              <a:spcBef>
                <a:spcPts val="600"/>
              </a:spcBef>
            </a:pPr>
            <a:r>
              <a:rPr lang="en-US" sz="3000" dirty="0"/>
              <a:t> The only assertions impossible to accommodate in a single ontology are assertions that something “cannot exist”</a:t>
            </a:r>
          </a:p>
          <a:p>
            <a:endParaRPr lang="en-US" sz="3000" dirty="0"/>
          </a:p>
        </p:txBody>
      </p:sp>
    </p:spTree>
    <p:extLst>
      <p:ext uri="{BB962C8B-B14F-4D97-AF65-F5344CB8AC3E}">
        <p14:creationId xmlns:p14="http://schemas.microsoft.com/office/powerpoint/2010/main" val="2848312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8A025-EAA3-1AEE-8A08-A5F9A09DD710}"/>
              </a:ext>
            </a:extLst>
          </p:cNvPr>
          <p:cNvSpPr>
            <a:spLocks noGrp="1"/>
          </p:cNvSpPr>
          <p:nvPr>
            <p:ph type="title"/>
          </p:nvPr>
        </p:nvSpPr>
        <p:spPr>
          <a:xfrm>
            <a:off x="457200" y="274638"/>
            <a:ext cx="8229600" cy="868362"/>
          </a:xfrm>
        </p:spPr>
        <p:txBody>
          <a:bodyPr/>
          <a:lstStyle/>
          <a:p>
            <a:r>
              <a:rPr lang="en-US" dirty="0"/>
              <a:t>Ontological Choices (2)</a:t>
            </a:r>
          </a:p>
        </p:txBody>
      </p:sp>
      <p:sp>
        <p:nvSpPr>
          <p:cNvPr id="3" name="Content Placeholder 2">
            <a:extLst>
              <a:ext uri="{FF2B5EF4-FFF2-40B4-BE49-F238E27FC236}">
                <a16:creationId xmlns:a16="http://schemas.microsoft.com/office/drawing/2014/main" id="{AE0DDC2F-1506-E307-CC0B-B3B9C269794D}"/>
              </a:ext>
            </a:extLst>
          </p:cNvPr>
          <p:cNvSpPr>
            <a:spLocks noGrp="1"/>
          </p:cNvSpPr>
          <p:nvPr>
            <p:ph idx="1"/>
          </p:nvPr>
        </p:nvSpPr>
        <p:spPr>
          <a:xfrm>
            <a:off x="457200" y="1143000"/>
            <a:ext cx="8229600" cy="5257800"/>
          </a:xfrm>
        </p:spPr>
        <p:txBody>
          <a:bodyPr/>
          <a:lstStyle/>
          <a:p>
            <a:r>
              <a:rPr lang="en-US" sz="4000" b="1" dirty="0"/>
              <a:t>Roles</a:t>
            </a:r>
          </a:p>
          <a:p>
            <a:r>
              <a:rPr lang="en-US" sz="2800" dirty="0"/>
              <a:t>In COSMO an </a:t>
            </a:r>
            <a:r>
              <a:rPr lang="en-US" sz="2800" dirty="0" err="1"/>
              <a:t>owl:Class</a:t>
            </a:r>
            <a:r>
              <a:rPr lang="en-US" sz="2800" dirty="0"/>
              <a:t> can be a subclass of “Role” as well as a subclass of other Class</a:t>
            </a:r>
          </a:p>
          <a:p>
            <a:r>
              <a:rPr lang="en-US" sz="2800" dirty="0"/>
              <a:t>A ‘’Student” is a subtype of Role and a subtype of Person.  </a:t>
            </a:r>
          </a:p>
          <a:p>
            <a:r>
              <a:rPr lang="en-US" dirty="0"/>
              <a:t>Anything can be (play) any number of “</a:t>
            </a:r>
            <a:r>
              <a:rPr lang="en-US" dirty="0" err="1"/>
              <a:t>Role”s</a:t>
            </a:r>
            <a:r>
              <a:rPr lang="en-US" dirty="0"/>
              <a:t>, each within some (possibly overlapping) interval of time.</a:t>
            </a:r>
          </a:p>
          <a:p>
            <a:r>
              <a:rPr lang="en-US" dirty="0"/>
              <a:t>When specifying Roles, avoiding conflict can require precautions in some situations.</a:t>
            </a:r>
          </a:p>
          <a:p>
            <a:endParaRPr lang="en-US" dirty="0"/>
          </a:p>
          <a:p>
            <a:endParaRPr lang="en-US" dirty="0"/>
          </a:p>
        </p:txBody>
      </p:sp>
    </p:spTree>
    <p:extLst>
      <p:ext uri="{BB962C8B-B14F-4D97-AF65-F5344CB8AC3E}">
        <p14:creationId xmlns:p14="http://schemas.microsoft.com/office/powerpoint/2010/main" val="320271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81F7D-579A-B0F3-96F5-95DB067795B4}"/>
              </a:ext>
            </a:extLst>
          </p:cNvPr>
          <p:cNvSpPr>
            <a:spLocks noGrp="1"/>
          </p:cNvSpPr>
          <p:nvPr>
            <p:ph type="title"/>
          </p:nvPr>
        </p:nvSpPr>
        <p:spPr>
          <a:xfrm>
            <a:off x="457200" y="274638"/>
            <a:ext cx="8229600" cy="868362"/>
          </a:xfrm>
        </p:spPr>
        <p:txBody>
          <a:bodyPr/>
          <a:lstStyle/>
          <a:p>
            <a:r>
              <a:rPr lang="en-US" dirty="0"/>
              <a:t>Ontological Choices (3)</a:t>
            </a:r>
          </a:p>
        </p:txBody>
      </p:sp>
      <p:sp>
        <p:nvSpPr>
          <p:cNvPr id="3" name="Content Placeholder 2">
            <a:extLst>
              <a:ext uri="{FF2B5EF4-FFF2-40B4-BE49-F238E27FC236}">
                <a16:creationId xmlns:a16="http://schemas.microsoft.com/office/drawing/2014/main" id="{80BE5DAE-EFC6-77A6-F7B2-809B724479E6}"/>
              </a:ext>
            </a:extLst>
          </p:cNvPr>
          <p:cNvSpPr>
            <a:spLocks noGrp="1"/>
          </p:cNvSpPr>
          <p:nvPr>
            <p:ph idx="1"/>
          </p:nvPr>
        </p:nvSpPr>
        <p:spPr>
          <a:xfrm>
            <a:off x="342900" y="1143000"/>
            <a:ext cx="8458200" cy="5440362"/>
          </a:xfrm>
        </p:spPr>
        <p:txBody>
          <a:bodyPr/>
          <a:lstStyle/>
          <a:p>
            <a:r>
              <a:rPr lang="en-US" sz="3600" b="1" dirty="0" err="1"/>
              <a:t>hasValue</a:t>
            </a:r>
            <a:r>
              <a:rPr lang="en-US" sz="3600" b="1" dirty="0"/>
              <a:t> vs. some(all)</a:t>
            </a:r>
            <a:r>
              <a:rPr lang="en-US" sz="3600" b="1" dirty="0" err="1"/>
              <a:t>ValuesFrom</a:t>
            </a:r>
            <a:endParaRPr lang="en-US" sz="3600" b="1" dirty="0"/>
          </a:p>
          <a:p>
            <a:pPr>
              <a:spcBef>
                <a:spcPts val="600"/>
              </a:spcBef>
            </a:pPr>
            <a:r>
              <a:rPr lang="en-US" sz="2600" dirty="0"/>
              <a:t>Using ‘</a:t>
            </a:r>
            <a:r>
              <a:rPr lang="en-US" sz="2600" dirty="0" err="1"/>
              <a:t>someValuesFrom</a:t>
            </a:r>
            <a:r>
              <a:rPr lang="en-US" sz="2600" dirty="0"/>
              <a:t>’ in </a:t>
            </a:r>
            <a:r>
              <a:rPr lang="en-US" sz="2600" dirty="0" err="1"/>
              <a:t>ObjectProperty</a:t>
            </a:r>
            <a:r>
              <a:rPr lang="en-US" sz="2600" dirty="0"/>
              <a:t> relations requires that the specific value be named for each instance.  This ‘existential’ relation presents problems when the value is not known or irrelevant.   E.g. every person has a ‘’Mother’’ but in referring to </a:t>
            </a:r>
            <a:r>
              <a:rPr lang="en-US" sz="2600" dirty="0" err="1"/>
              <a:t>indidivual</a:t>
            </a:r>
            <a:r>
              <a:rPr lang="en-US" sz="2600" dirty="0"/>
              <a:t> “</a:t>
            </a:r>
            <a:r>
              <a:rPr lang="en-US" sz="2600" dirty="0" err="1"/>
              <a:t>Person”s</a:t>
            </a:r>
            <a:r>
              <a:rPr lang="en-US" sz="2600" dirty="0"/>
              <a:t> it is usually unnecessary to specify the Mother, even if known.  </a:t>
            </a:r>
          </a:p>
          <a:p>
            <a:pPr>
              <a:spcBef>
                <a:spcPts val="600"/>
              </a:spcBef>
            </a:pPr>
            <a:r>
              <a:rPr lang="en-US" sz="2600" dirty="0"/>
              <a:t>So ‘</a:t>
            </a:r>
            <a:r>
              <a:rPr lang="en-US" sz="2600" dirty="0" err="1"/>
              <a:t>hasValue</a:t>
            </a:r>
            <a:r>
              <a:rPr lang="en-US" sz="2600" dirty="0"/>
              <a:t>” is used as a ‘pun’ for objects of relations, even if the instance necessarily has a value.</a:t>
            </a:r>
          </a:p>
          <a:p>
            <a:pPr>
              <a:spcBef>
                <a:spcPts val="600"/>
              </a:spcBef>
            </a:pPr>
            <a:r>
              <a:rPr lang="en-US" sz="2600" dirty="0"/>
              <a:t>‘</a:t>
            </a:r>
            <a:r>
              <a:rPr lang="en-US" sz="2600" dirty="0" err="1"/>
              <a:t>allValuesFrom</a:t>
            </a:r>
            <a:r>
              <a:rPr lang="en-US" sz="2600" dirty="0"/>
              <a:t>’ can be used, if all categories of things that can serve as objects are known and enumerable</a:t>
            </a:r>
            <a:r>
              <a:rPr lang="en-US" sz="2800" dirty="0"/>
              <a:t>.</a:t>
            </a:r>
          </a:p>
          <a:p>
            <a:pPr marL="0" indent="0">
              <a:buNone/>
            </a:pPr>
            <a:endParaRPr lang="en-US" sz="2800" dirty="0"/>
          </a:p>
          <a:p>
            <a:endParaRPr lang="en-US" dirty="0"/>
          </a:p>
        </p:txBody>
      </p:sp>
    </p:spTree>
    <p:extLst>
      <p:ext uri="{BB962C8B-B14F-4D97-AF65-F5344CB8AC3E}">
        <p14:creationId xmlns:p14="http://schemas.microsoft.com/office/powerpoint/2010/main" val="1662747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33183-88FD-495E-C707-FA549606562B}"/>
              </a:ext>
            </a:extLst>
          </p:cNvPr>
          <p:cNvSpPr>
            <a:spLocks noGrp="1"/>
          </p:cNvSpPr>
          <p:nvPr>
            <p:ph type="title"/>
          </p:nvPr>
        </p:nvSpPr>
        <p:spPr>
          <a:xfrm>
            <a:off x="495300" y="137319"/>
            <a:ext cx="8229600" cy="792162"/>
          </a:xfrm>
        </p:spPr>
        <p:txBody>
          <a:bodyPr/>
          <a:lstStyle/>
          <a:p>
            <a:r>
              <a:rPr lang="en-US" dirty="0"/>
              <a:t>Some Lessons Learned </a:t>
            </a:r>
          </a:p>
        </p:txBody>
      </p:sp>
      <p:sp>
        <p:nvSpPr>
          <p:cNvPr id="3" name="Content Placeholder 2">
            <a:extLst>
              <a:ext uri="{FF2B5EF4-FFF2-40B4-BE49-F238E27FC236}">
                <a16:creationId xmlns:a16="http://schemas.microsoft.com/office/drawing/2014/main" id="{25D244D0-F24C-9B1E-21E0-7421249650FC}"/>
              </a:ext>
            </a:extLst>
          </p:cNvPr>
          <p:cNvSpPr>
            <a:spLocks noGrp="1"/>
          </p:cNvSpPr>
          <p:nvPr>
            <p:ph idx="1"/>
          </p:nvPr>
        </p:nvSpPr>
        <p:spPr>
          <a:xfrm>
            <a:off x="304800" y="929480"/>
            <a:ext cx="8610600" cy="5547519"/>
          </a:xfrm>
        </p:spPr>
        <p:txBody>
          <a:bodyPr/>
          <a:lstStyle/>
          <a:p>
            <a:pPr marL="274320">
              <a:spcBef>
                <a:spcPts val="1200"/>
              </a:spcBef>
              <a:spcAft>
                <a:spcPts val="600"/>
              </a:spcAft>
            </a:pPr>
            <a:r>
              <a:rPr lang="en-US" sz="3000" dirty="0"/>
              <a:t>Although most new </a:t>
            </a:r>
            <a:r>
              <a:rPr lang="en-US" sz="3000" dirty="0" err="1"/>
              <a:t>owl:Classes</a:t>
            </a:r>
            <a:r>
              <a:rPr lang="en-US" sz="3000" dirty="0"/>
              <a:t> added can be specified to represent the intended meaning with combinations of existing ontology elements, the meaning of the terms used to represent those concepts tend to be ambiguous until the relations that clarify the meanings are added.  This raises the possibility that different groups intending to represent the same concept will use fewer or different relations, leading to possible reduced accuracy of interoperability.   Thus, the bigger ontology with more detail is likely to serve the purpose better, giving more guidance for meanings.</a:t>
            </a:r>
          </a:p>
        </p:txBody>
      </p:sp>
    </p:spTree>
    <p:extLst>
      <p:ext uri="{BB962C8B-B14F-4D97-AF65-F5344CB8AC3E}">
        <p14:creationId xmlns:p14="http://schemas.microsoft.com/office/powerpoint/2010/main" val="2333327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304800"/>
            <a:ext cx="8229600" cy="990600"/>
          </a:xfrm>
        </p:spPr>
        <p:txBody>
          <a:bodyPr rtlCol="0">
            <a:normAutofit fontScale="90000"/>
          </a:bodyPr>
          <a:lstStyle/>
          <a:p>
            <a:pPr eaLnBrk="1" fontAlgn="auto" hangingPunct="1">
              <a:spcAft>
                <a:spcPts val="0"/>
              </a:spcAft>
              <a:defRPr/>
            </a:pPr>
            <a:r>
              <a:rPr lang="en-US" sz="3600" dirty="0"/>
              <a:t>COSMO ontology Status September 2022  (1)</a:t>
            </a:r>
            <a:br>
              <a:rPr lang="en-US" sz="3600" dirty="0"/>
            </a:br>
            <a:r>
              <a:rPr lang="en-US" sz="3600" dirty="0"/>
              <a:t>Revision 1909  Element Statistics</a:t>
            </a:r>
          </a:p>
        </p:txBody>
      </p:sp>
      <p:sp>
        <p:nvSpPr>
          <p:cNvPr id="6147" name="Content Placeholder 2"/>
          <p:cNvSpPr>
            <a:spLocks noGrp="1"/>
          </p:cNvSpPr>
          <p:nvPr>
            <p:ph idx="1"/>
          </p:nvPr>
        </p:nvSpPr>
        <p:spPr>
          <a:xfrm>
            <a:off x="914400" y="1524000"/>
            <a:ext cx="7620000" cy="4800600"/>
          </a:xfrm>
        </p:spPr>
        <p:txBody>
          <a:bodyPr rtlCol="0">
            <a:normAutofit fontScale="92500" lnSpcReduction="20000"/>
          </a:bodyPr>
          <a:lstStyle/>
          <a:p>
            <a:pPr eaLnBrk="1" fontAlgn="auto" hangingPunct="1">
              <a:spcAft>
                <a:spcPts val="0"/>
              </a:spcAft>
              <a:buFont typeface="Arial" pitchFamily="34" charset="0"/>
              <a:buChar char="•"/>
              <a:defRPr/>
            </a:pPr>
            <a:r>
              <a:rPr lang="en-US" dirty="0" err="1"/>
              <a:t>owl:Classes</a:t>
            </a:r>
            <a:r>
              <a:rPr lang="en-US" dirty="0"/>
              <a:t>:                                    32,000</a:t>
            </a:r>
          </a:p>
          <a:p>
            <a:pPr eaLnBrk="1" fontAlgn="auto" hangingPunct="1">
              <a:spcAft>
                <a:spcPts val="0"/>
              </a:spcAft>
              <a:buFont typeface="Arial" pitchFamily="34" charset="0"/>
              <a:buChar char="•"/>
              <a:defRPr/>
            </a:pPr>
            <a:r>
              <a:rPr lang="en-US" dirty="0" err="1"/>
              <a:t>owl:ObjectProperties</a:t>
            </a:r>
            <a:r>
              <a:rPr lang="en-US" dirty="0"/>
              <a:t>:                     1,368</a:t>
            </a:r>
          </a:p>
          <a:p>
            <a:pPr eaLnBrk="1" fontAlgn="auto" hangingPunct="1">
              <a:spcAft>
                <a:spcPts val="0"/>
              </a:spcAft>
              <a:buFont typeface="Arial" charset="0"/>
              <a:buNone/>
              <a:defRPr/>
            </a:pPr>
            <a:r>
              <a:rPr lang="en-US" dirty="0"/>
              <a:t>          top </a:t>
            </a:r>
            <a:r>
              <a:rPr lang="en-US" dirty="0" err="1"/>
              <a:t>ObjectProperties</a:t>
            </a:r>
            <a:r>
              <a:rPr lang="en-US" dirty="0"/>
              <a:t>:                   820</a:t>
            </a:r>
          </a:p>
          <a:p>
            <a:pPr eaLnBrk="1" fontAlgn="auto" hangingPunct="1">
              <a:spcAft>
                <a:spcPts val="0"/>
              </a:spcAft>
              <a:buFont typeface="Arial" pitchFamily="34" charset="0"/>
              <a:buChar char="•"/>
              <a:defRPr/>
            </a:pPr>
            <a:r>
              <a:rPr lang="en-US" dirty="0" err="1"/>
              <a:t>SubObjectPropertyOf</a:t>
            </a:r>
            <a:r>
              <a:rPr lang="en-US" dirty="0"/>
              <a:t> axioms:          646</a:t>
            </a:r>
          </a:p>
          <a:p>
            <a:pPr eaLnBrk="1" fontAlgn="auto" hangingPunct="1">
              <a:spcAft>
                <a:spcPts val="0"/>
              </a:spcAft>
              <a:buFont typeface="Arial" pitchFamily="34" charset="0"/>
              <a:buChar char="•"/>
              <a:defRPr/>
            </a:pPr>
            <a:r>
              <a:rPr lang="en-US" dirty="0" err="1"/>
              <a:t>InverseObjectProperties</a:t>
            </a:r>
            <a:r>
              <a:rPr lang="en-US" dirty="0"/>
              <a:t>:                   350</a:t>
            </a:r>
          </a:p>
          <a:p>
            <a:pPr eaLnBrk="1" fontAlgn="auto" hangingPunct="1">
              <a:spcAft>
                <a:spcPts val="0"/>
              </a:spcAft>
              <a:buFont typeface="Arial" pitchFamily="34" charset="0"/>
              <a:buChar char="•"/>
              <a:defRPr/>
            </a:pPr>
            <a:r>
              <a:rPr lang="en-US" dirty="0"/>
              <a:t>Restrictions:                                    30,098</a:t>
            </a:r>
          </a:p>
          <a:p>
            <a:pPr eaLnBrk="1" fontAlgn="auto" hangingPunct="1">
              <a:spcAft>
                <a:spcPts val="0"/>
              </a:spcAft>
              <a:buFont typeface="Arial" pitchFamily="34" charset="0"/>
              <a:buChar char="•"/>
              <a:defRPr/>
            </a:pPr>
            <a:r>
              <a:rPr lang="en-US" dirty="0"/>
              <a:t>Instance Properties		         12,895</a:t>
            </a:r>
          </a:p>
          <a:p>
            <a:pPr eaLnBrk="1" fontAlgn="auto" hangingPunct="1">
              <a:spcAft>
                <a:spcPts val="0"/>
              </a:spcAft>
              <a:buFont typeface="Arial" pitchFamily="34" charset="0"/>
              <a:buChar char="•"/>
              <a:defRPr/>
            </a:pPr>
            <a:r>
              <a:rPr lang="en-US" dirty="0"/>
              <a:t>Subclass axioms:                             79,901</a:t>
            </a:r>
          </a:p>
          <a:p>
            <a:pPr eaLnBrk="1" fontAlgn="auto" hangingPunct="1">
              <a:spcAft>
                <a:spcPts val="0"/>
              </a:spcAft>
              <a:buFont typeface="Arial" pitchFamily="34" charset="0"/>
              <a:buChar char="•"/>
              <a:defRPr/>
            </a:pPr>
            <a:r>
              <a:rPr lang="en-US" dirty="0" err="1"/>
              <a:t>Owl:disjoint</a:t>
            </a:r>
            <a:r>
              <a:rPr lang="en-US" dirty="0"/>
              <a:t>  axioms                            273</a:t>
            </a:r>
          </a:p>
          <a:p>
            <a:pPr eaLnBrk="1" fontAlgn="auto" hangingPunct="1">
              <a:spcAft>
                <a:spcPts val="0"/>
              </a:spcAft>
              <a:buFont typeface="Arial" pitchFamily="34" charset="0"/>
              <a:buChar char="•"/>
              <a:defRPr/>
            </a:pPr>
            <a:r>
              <a:rPr lang="en-US" dirty="0"/>
              <a:t>Top-level Qualitative Attributes      1260</a:t>
            </a:r>
          </a:p>
          <a:p>
            <a:pPr eaLnBrk="1" fontAlgn="auto" hangingPunct="1">
              <a:spcAft>
                <a:spcPts val="0"/>
              </a:spcAft>
              <a:buFont typeface="Arial" pitchFamily="34" charset="0"/>
              <a:buChar char="•"/>
              <a:defRPr/>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3600" dirty="0"/>
              <a:t>COSMO ontology Status September 2022 (2)</a:t>
            </a:r>
            <a:br>
              <a:rPr lang="en-US" sz="3600" dirty="0"/>
            </a:br>
            <a:r>
              <a:rPr lang="en-US" sz="3600" dirty="0"/>
              <a:t>Labels (for 32,000</a:t>
            </a:r>
            <a:r>
              <a:rPr lang="en-US" sz="3200" dirty="0"/>
              <a:t> </a:t>
            </a:r>
            <a:r>
              <a:rPr lang="en-US" sz="3600" dirty="0" err="1"/>
              <a:t>owl:Classes</a:t>
            </a:r>
            <a:r>
              <a:rPr lang="en-US" sz="3600" dirty="0"/>
              <a:t>)</a:t>
            </a:r>
          </a:p>
        </p:txBody>
      </p:sp>
      <p:sp>
        <p:nvSpPr>
          <p:cNvPr id="12291" name="Content Placeholder 2"/>
          <p:cNvSpPr>
            <a:spLocks noGrp="1"/>
          </p:cNvSpPr>
          <p:nvPr>
            <p:ph idx="1"/>
          </p:nvPr>
        </p:nvSpPr>
        <p:spPr>
          <a:xfrm>
            <a:off x="533400" y="1752600"/>
            <a:ext cx="8229600" cy="4525963"/>
          </a:xfrm>
        </p:spPr>
        <p:txBody>
          <a:bodyPr/>
          <a:lstStyle/>
          <a:p>
            <a:pPr eaLnBrk="1" hangingPunct="1"/>
            <a:r>
              <a:rPr lang="en-US" dirty="0"/>
              <a:t>Total Unique WordNet labels: 		 39,139</a:t>
            </a:r>
          </a:p>
          <a:p>
            <a:pPr eaLnBrk="1" hangingPunct="1"/>
            <a:r>
              <a:rPr lang="en-US" dirty="0"/>
              <a:t>Single-Word WN Unique labels:	 31,272</a:t>
            </a:r>
          </a:p>
          <a:p>
            <a:pPr eaLnBrk="1" hangingPunct="1"/>
            <a:r>
              <a:rPr lang="en-US" dirty="0" err="1"/>
              <a:t>owl:Classes</a:t>
            </a:r>
            <a:r>
              <a:rPr lang="en-US" dirty="0"/>
              <a:t> with no WordNet labels:    6,071</a:t>
            </a:r>
          </a:p>
          <a:p>
            <a:pPr eaLnBrk="1" hangingPunct="1"/>
            <a:r>
              <a:rPr lang="en-US" u="sng" dirty="0"/>
              <a:t>Unique </a:t>
            </a:r>
            <a:r>
              <a:rPr lang="en-US" dirty="0"/>
              <a:t>EN labels:   	                               10,372</a:t>
            </a:r>
          </a:p>
          <a:p>
            <a:pPr eaLnBrk="1" hangingPunct="1"/>
            <a:r>
              <a:rPr lang="en-US" u="sng" dirty="0"/>
              <a:t>Unique  Single-word </a:t>
            </a:r>
            <a:r>
              <a:rPr lang="en-US" dirty="0"/>
              <a:t>EN labels:              3,909</a:t>
            </a:r>
          </a:p>
          <a:p>
            <a:pPr eaLnBrk="1" hangingPunct="1"/>
            <a:r>
              <a:rPr lang="en-US" dirty="0"/>
              <a:t>Unique </a:t>
            </a:r>
            <a:r>
              <a:rPr lang="en-US" u="sng" dirty="0"/>
              <a:t>Single-word WN+</a:t>
            </a:r>
            <a:r>
              <a:rPr lang="en-US" dirty="0"/>
              <a:t>EN labels:    34,295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DE25D-30B3-8B92-12B7-8CEA35DF136F}"/>
              </a:ext>
            </a:extLst>
          </p:cNvPr>
          <p:cNvSpPr>
            <a:spLocks noGrp="1"/>
          </p:cNvSpPr>
          <p:nvPr>
            <p:ph type="title"/>
          </p:nvPr>
        </p:nvSpPr>
        <p:spPr/>
        <p:txBody>
          <a:bodyPr/>
          <a:lstStyle/>
          <a:p>
            <a:r>
              <a:rPr lang="en-US" sz="5400" dirty="0"/>
              <a:t>WordNet </a:t>
            </a:r>
            <a:r>
              <a:rPr lang="en-US" sz="5400" dirty="0" err="1"/>
              <a:t>synset</a:t>
            </a:r>
            <a:r>
              <a:rPr lang="en-US" sz="5400" dirty="0"/>
              <a:t> usage</a:t>
            </a:r>
          </a:p>
        </p:txBody>
      </p:sp>
      <p:sp>
        <p:nvSpPr>
          <p:cNvPr id="3" name="Content Placeholder 2">
            <a:extLst>
              <a:ext uri="{FF2B5EF4-FFF2-40B4-BE49-F238E27FC236}">
                <a16:creationId xmlns:a16="http://schemas.microsoft.com/office/drawing/2014/main" id="{9520AF80-9984-19CB-3EDA-AEBD05229E5E}"/>
              </a:ext>
            </a:extLst>
          </p:cNvPr>
          <p:cNvSpPr>
            <a:spLocks noGrp="1"/>
          </p:cNvSpPr>
          <p:nvPr>
            <p:ph idx="1"/>
          </p:nvPr>
        </p:nvSpPr>
        <p:spPr>
          <a:xfrm>
            <a:off x="457200" y="1828800"/>
            <a:ext cx="8229600" cy="4297363"/>
          </a:xfrm>
        </p:spPr>
        <p:txBody>
          <a:bodyPr/>
          <a:lstStyle/>
          <a:p>
            <a:r>
              <a:rPr lang="en-US" sz="3600" dirty="0"/>
              <a:t>Total uses of WN </a:t>
            </a:r>
            <a:r>
              <a:rPr lang="en-US" sz="3600" dirty="0" err="1"/>
              <a:t>synsets</a:t>
            </a:r>
            <a:r>
              <a:rPr lang="en-US" sz="3600" dirty="0"/>
              <a:t>:    	31,621</a:t>
            </a:r>
          </a:p>
          <a:p>
            <a:endParaRPr lang="en-US" sz="3600" dirty="0"/>
          </a:p>
          <a:p>
            <a:r>
              <a:rPr lang="en-US" sz="3600" dirty="0"/>
              <a:t>Unique </a:t>
            </a:r>
            <a:r>
              <a:rPr lang="en-US" sz="3600" dirty="0" err="1"/>
              <a:t>synsets</a:t>
            </a:r>
            <a:r>
              <a:rPr lang="en-US" sz="3600" dirty="0"/>
              <a:t> used:		28,222 </a:t>
            </a:r>
          </a:p>
        </p:txBody>
      </p:sp>
    </p:spTree>
    <p:extLst>
      <p:ext uri="{BB962C8B-B14F-4D97-AF65-F5344CB8AC3E}">
        <p14:creationId xmlns:p14="http://schemas.microsoft.com/office/powerpoint/2010/main" val="1140749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D8AD-F7BE-4B4F-84EE-8E00839C004C}"/>
              </a:ext>
            </a:extLst>
          </p:cNvPr>
          <p:cNvSpPr>
            <a:spLocks noGrp="1"/>
          </p:cNvSpPr>
          <p:nvPr>
            <p:ph type="title"/>
          </p:nvPr>
        </p:nvSpPr>
        <p:spPr>
          <a:xfrm>
            <a:off x="304800" y="274638"/>
            <a:ext cx="8534400" cy="639762"/>
          </a:xfrm>
        </p:spPr>
        <p:txBody>
          <a:bodyPr/>
          <a:lstStyle/>
          <a:p>
            <a:r>
              <a:rPr lang="en-US" sz="3200" dirty="0">
                <a:latin typeface="Arial Rounded MT Bold" pitchFamily="34" charset="0"/>
              </a:rPr>
              <a:t> Added Properties per 200 Added  Classes</a:t>
            </a:r>
            <a:endParaRPr lang="en-US" sz="3200" dirty="0"/>
          </a:p>
        </p:txBody>
      </p:sp>
      <p:graphicFrame>
        <p:nvGraphicFramePr>
          <p:cNvPr id="6" name="Content Placeholder 5">
            <a:extLst>
              <a:ext uri="{FF2B5EF4-FFF2-40B4-BE49-F238E27FC236}">
                <a16:creationId xmlns:a16="http://schemas.microsoft.com/office/drawing/2014/main" id="{FEB3CC9A-6300-44B2-ADD1-9A5F47DBB09A}"/>
              </a:ext>
            </a:extLst>
          </p:cNvPr>
          <p:cNvGraphicFramePr>
            <a:graphicFrameLocks noGrp="1"/>
          </p:cNvGraphicFramePr>
          <p:nvPr>
            <p:ph idx="1"/>
            <p:extLst>
              <p:ext uri="{D42A27DB-BD31-4B8C-83A1-F6EECF244321}">
                <p14:modId xmlns:p14="http://schemas.microsoft.com/office/powerpoint/2010/main" val="3808850304"/>
              </p:ext>
            </p:extLst>
          </p:nvPr>
        </p:nvGraphicFramePr>
        <p:xfrm>
          <a:off x="457200" y="1143000"/>
          <a:ext cx="83820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0E9DFC5-16C3-4CC1-BAB5-3EB08FD419A2}"/>
              </a:ext>
            </a:extLst>
          </p:cNvPr>
          <p:cNvSpPr txBox="1"/>
          <p:nvPr/>
        </p:nvSpPr>
        <p:spPr>
          <a:xfrm>
            <a:off x="858746" y="5689600"/>
            <a:ext cx="7426508" cy="1077218"/>
          </a:xfrm>
          <a:prstGeom prst="rect">
            <a:avLst/>
          </a:prstGeom>
          <a:noFill/>
        </p:spPr>
        <p:txBody>
          <a:bodyPr wrap="square" rtlCol="0">
            <a:spAutoFit/>
          </a:bodyPr>
          <a:lstStyle/>
          <a:p>
            <a:r>
              <a:rPr lang="en-US" sz="3200" b="1" dirty="0"/>
              <a:t> Number of </a:t>
            </a:r>
            <a:r>
              <a:rPr lang="en-US" sz="3200" b="1" dirty="0" err="1"/>
              <a:t>owl:Classes</a:t>
            </a:r>
            <a:r>
              <a:rPr lang="en-US" sz="3200" b="1" dirty="0"/>
              <a:t> in ontology</a:t>
            </a:r>
            <a:endParaRPr lang="en-US" sz="3200" dirty="0"/>
          </a:p>
          <a:p>
            <a:endParaRPr lang="en-US" sz="3200" dirty="0"/>
          </a:p>
        </p:txBody>
      </p:sp>
    </p:spTree>
    <p:extLst>
      <p:ext uri="{BB962C8B-B14F-4D97-AF65-F5344CB8AC3E}">
        <p14:creationId xmlns:p14="http://schemas.microsoft.com/office/powerpoint/2010/main" val="1699179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54FA3-A207-B81A-25FB-565D88E02D88}"/>
              </a:ext>
            </a:extLst>
          </p:cNvPr>
          <p:cNvSpPr>
            <a:spLocks noGrp="1"/>
          </p:cNvSpPr>
          <p:nvPr>
            <p:ph type="title"/>
          </p:nvPr>
        </p:nvSpPr>
        <p:spPr>
          <a:xfrm>
            <a:off x="423333" y="0"/>
            <a:ext cx="8229600" cy="639762"/>
          </a:xfrm>
        </p:spPr>
        <p:txBody>
          <a:bodyPr/>
          <a:lstStyle/>
          <a:p>
            <a:r>
              <a:rPr lang="en-US" dirty="0"/>
              <a:t>Most Frequently used Properties</a:t>
            </a:r>
          </a:p>
        </p:txBody>
      </p:sp>
      <p:sp>
        <p:nvSpPr>
          <p:cNvPr id="9" name="Content Placeholder 8">
            <a:extLst>
              <a:ext uri="{FF2B5EF4-FFF2-40B4-BE49-F238E27FC236}">
                <a16:creationId xmlns:a16="http://schemas.microsoft.com/office/drawing/2014/main" id="{9B983410-F232-7C70-9F88-7AF0BBFBD494}"/>
              </a:ext>
            </a:extLst>
          </p:cNvPr>
          <p:cNvSpPr>
            <a:spLocks noGrp="1"/>
          </p:cNvSpPr>
          <p:nvPr>
            <p:ph idx="1"/>
          </p:nvPr>
        </p:nvSpPr>
        <p:spPr>
          <a:xfrm>
            <a:off x="609600" y="720328"/>
            <a:ext cx="8229600" cy="5909072"/>
          </a:xfrm>
        </p:spPr>
        <p:txBody>
          <a:bodyPr/>
          <a:lstStyle/>
          <a:p>
            <a:pPr>
              <a:spcBef>
                <a:spcPts val="0"/>
              </a:spcBef>
            </a:pPr>
            <a:r>
              <a:rPr lang="en-US" sz="2600" dirty="0" err="1"/>
              <a:t>HasQualitativeAttribute</a:t>
            </a:r>
            <a:r>
              <a:rPr lang="en-US" sz="2600" dirty="0"/>
              <a:t>					3811</a:t>
            </a:r>
          </a:p>
          <a:p>
            <a:pPr>
              <a:spcBef>
                <a:spcPts val="0"/>
              </a:spcBef>
            </a:pPr>
            <a:r>
              <a:rPr lang="en-US" sz="2600" dirty="0" err="1"/>
              <a:t>isAnAttributeValueOf</a:t>
            </a:r>
            <a:r>
              <a:rPr lang="en-US" sz="2600" dirty="0"/>
              <a:t>					3318</a:t>
            </a:r>
          </a:p>
          <a:p>
            <a:pPr>
              <a:spcBef>
                <a:spcPts val="0"/>
              </a:spcBef>
            </a:pPr>
            <a:r>
              <a:rPr lang="en-US" sz="2600" dirty="0" err="1"/>
              <a:t>pertainsTo</a:t>
            </a:r>
            <a:r>
              <a:rPr lang="en-US" sz="2600" dirty="0"/>
              <a:t>							2278</a:t>
            </a:r>
          </a:p>
          <a:p>
            <a:pPr>
              <a:spcBef>
                <a:spcPts val="0"/>
              </a:spcBef>
            </a:pPr>
            <a:r>
              <a:rPr lang="en-US" sz="2600" dirty="0" err="1"/>
              <a:t>isTheOppositeOf</a:t>
            </a:r>
            <a:r>
              <a:rPr lang="en-US" sz="2600" dirty="0"/>
              <a:t>						1689</a:t>
            </a:r>
          </a:p>
          <a:p>
            <a:pPr>
              <a:spcBef>
                <a:spcPts val="0"/>
              </a:spcBef>
            </a:pPr>
            <a:r>
              <a:rPr lang="en-US" sz="2600" dirty="0" err="1"/>
              <a:t>isPerformedBy</a:t>
            </a:r>
            <a:r>
              <a:rPr lang="en-US" sz="2600" dirty="0"/>
              <a:t>						1129</a:t>
            </a:r>
          </a:p>
          <a:p>
            <a:pPr>
              <a:spcBef>
                <a:spcPts val="0"/>
              </a:spcBef>
            </a:pPr>
            <a:r>
              <a:rPr lang="en-US" sz="2600" dirty="0" err="1"/>
              <a:t>hasComponentElement</a:t>
            </a:r>
            <a:r>
              <a:rPr lang="en-US" sz="2600" dirty="0"/>
              <a:t>					1008</a:t>
            </a:r>
          </a:p>
          <a:p>
            <a:pPr>
              <a:spcBef>
                <a:spcPts val="0"/>
              </a:spcBef>
            </a:pPr>
            <a:r>
              <a:rPr lang="en-US" sz="2600" dirty="0" err="1"/>
              <a:t>isTheAttributeOfSomethingThatExperienced</a:t>
            </a:r>
            <a:r>
              <a:rPr lang="en-US" sz="2600" dirty="0"/>
              <a:t>		  978</a:t>
            </a:r>
          </a:p>
          <a:p>
            <a:pPr>
              <a:spcBef>
                <a:spcPts val="0"/>
              </a:spcBef>
            </a:pPr>
            <a:r>
              <a:rPr lang="en-US" sz="2600" dirty="0" err="1"/>
              <a:t>isTheAdverbialFormOf</a:t>
            </a:r>
            <a:r>
              <a:rPr lang="en-US" sz="2600" dirty="0"/>
              <a:t>		 			 724</a:t>
            </a:r>
          </a:p>
          <a:p>
            <a:pPr>
              <a:spcBef>
                <a:spcPts val="0"/>
              </a:spcBef>
            </a:pPr>
            <a:r>
              <a:rPr lang="en-US" sz="2600" dirty="0"/>
              <a:t>Produces							 620</a:t>
            </a:r>
          </a:p>
          <a:p>
            <a:pPr>
              <a:spcBef>
                <a:spcPts val="0"/>
              </a:spcBef>
            </a:pPr>
            <a:r>
              <a:rPr lang="en-US" sz="2600" dirty="0" err="1"/>
              <a:t>hasSubEvent</a:t>
            </a:r>
            <a:r>
              <a:rPr lang="en-US" sz="2600" dirty="0"/>
              <a:t>						 571</a:t>
            </a:r>
          </a:p>
          <a:p>
            <a:pPr>
              <a:spcBef>
                <a:spcPts val="0"/>
              </a:spcBef>
            </a:pPr>
            <a:r>
              <a:rPr lang="en-US" sz="2600" dirty="0" err="1"/>
              <a:t>objectHasAttributeAfter</a:t>
            </a:r>
            <a:r>
              <a:rPr lang="en-US" sz="2600" dirty="0"/>
              <a:t>					 520</a:t>
            </a:r>
          </a:p>
          <a:p>
            <a:pPr>
              <a:spcBef>
                <a:spcPts val="0"/>
              </a:spcBef>
            </a:pPr>
            <a:r>
              <a:rPr lang="en-US" sz="2600" dirty="0" err="1"/>
              <a:t>performsAction</a:t>
            </a:r>
            <a:r>
              <a:rPr lang="en-US" sz="2600" dirty="0"/>
              <a:t>						484</a:t>
            </a:r>
          </a:p>
          <a:p>
            <a:pPr>
              <a:spcBef>
                <a:spcPts val="0"/>
              </a:spcBef>
            </a:pPr>
            <a:r>
              <a:rPr lang="en-US" sz="2600" dirty="0"/>
              <a:t>Causes							427</a:t>
            </a:r>
          </a:p>
          <a:p>
            <a:pPr>
              <a:spcBef>
                <a:spcPts val="0"/>
              </a:spcBef>
            </a:pPr>
            <a:r>
              <a:rPr lang="en-US" sz="2600" dirty="0" err="1"/>
              <a:t>isaPhysicalPartOf</a:t>
            </a:r>
            <a:r>
              <a:rPr lang="en-US" sz="2600" dirty="0"/>
              <a:t>						404</a:t>
            </a:r>
          </a:p>
        </p:txBody>
      </p:sp>
    </p:spTree>
    <p:extLst>
      <p:ext uri="{BB962C8B-B14F-4D97-AF65-F5344CB8AC3E}">
        <p14:creationId xmlns:p14="http://schemas.microsoft.com/office/powerpoint/2010/main" val="981299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B7045-C660-B135-EB00-2E1FDA2200D6}"/>
              </a:ext>
            </a:extLst>
          </p:cNvPr>
          <p:cNvSpPr>
            <a:spLocks noGrp="1"/>
          </p:cNvSpPr>
          <p:nvPr>
            <p:ph type="title"/>
          </p:nvPr>
        </p:nvSpPr>
        <p:spPr>
          <a:xfrm>
            <a:off x="457200" y="274638"/>
            <a:ext cx="8229600" cy="639762"/>
          </a:xfrm>
        </p:spPr>
        <p:txBody>
          <a:bodyPr/>
          <a:lstStyle/>
          <a:p>
            <a:r>
              <a:rPr lang="en-US" sz="4000" dirty="0"/>
              <a:t>Numbers of Uses for Object Properties</a:t>
            </a:r>
          </a:p>
        </p:txBody>
      </p:sp>
      <p:graphicFrame>
        <p:nvGraphicFramePr>
          <p:cNvPr id="6" name="Content Placeholder 5">
            <a:extLst>
              <a:ext uri="{FF2B5EF4-FFF2-40B4-BE49-F238E27FC236}">
                <a16:creationId xmlns:a16="http://schemas.microsoft.com/office/drawing/2014/main" id="{4806AA38-63E0-236B-D674-4B4DF65B8457}"/>
              </a:ext>
            </a:extLst>
          </p:cNvPr>
          <p:cNvGraphicFramePr>
            <a:graphicFrameLocks noGrp="1"/>
          </p:cNvGraphicFramePr>
          <p:nvPr>
            <p:ph idx="1"/>
            <p:extLst>
              <p:ext uri="{D42A27DB-BD31-4B8C-83A1-F6EECF244321}">
                <p14:modId xmlns:p14="http://schemas.microsoft.com/office/powerpoint/2010/main" val="2823489325"/>
              </p:ext>
            </p:extLst>
          </p:nvPr>
        </p:nvGraphicFramePr>
        <p:xfrm>
          <a:off x="472440" y="1219200"/>
          <a:ext cx="8229600" cy="53641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17935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868FD-1926-8795-28C1-CB0515AF0F7C}"/>
              </a:ext>
            </a:extLst>
          </p:cNvPr>
          <p:cNvSpPr>
            <a:spLocks noGrp="1"/>
          </p:cNvSpPr>
          <p:nvPr>
            <p:ph type="title"/>
          </p:nvPr>
        </p:nvSpPr>
        <p:spPr>
          <a:xfrm>
            <a:off x="457201" y="274638"/>
            <a:ext cx="7496066" cy="1143000"/>
          </a:xfrm>
        </p:spPr>
        <p:txBody>
          <a:bodyPr/>
          <a:lstStyle/>
          <a:p>
            <a:r>
              <a:rPr lang="en-US" sz="3800" dirty="0"/>
              <a:t>Usage Frequency  Of 502 Properties With at least 10 uses</a:t>
            </a:r>
          </a:p>
        </p:txBody>
      </p:sp>
      <p:graphicFrame>
        <p:nvGraphicFramePr>
          <p:cNvPr id="6" name="Content Placeholder 5">
            <a:extLst>
              <a:ext uri="{FF2B5EF4-FFF2-40B4-BE49-F238E27FC236}">
                <a16:creationId xmlns:a16="http://schemas.microsoft.com/office/drawing/2014/main" id="{6F3A9BEB-9134-3269-64DD-F22430626FBE}"/>
              </a:ext>
            </a:extLst>
          </p:cNvPr>
          <p:cNvGraphicFramePr>
            <a:graphicFrameLocks noGrp="1"/>
          </p:cNvGraphicFramePr>
          <p:nvPr>
            <p:ph idx="1"/>
            <p:extLst>
              <p:ext uri="{D42A27DB-BD31-4B8C-83A1-F6EECF244321}">
                <p14:modId xmlns:p14="http://schemas.microsoft.com/office/powerpoint/2010/main" val="856839721"/>
              </p:ext>
            </p:extLst>
          </p:nvPr>
        </p:nvGraphicFramePr>
        <p:xfrm>
          <a:off x="457200" y="1600200"/>
          <a:ext cx="8229600" cy="49831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21086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274638"/>
            <a:ext cx="8229600" cy="1020762"/>
          </a:xfrm>
        </p:spPr>
        <p:txBody>
          <a:bodyPr/>
          <a:lstStyle/>
          <a:p>
            <a:pPr eaLnBrk="1" hangingPunct="1"/>
            <a:r>
              <a:rPr lang="en-US"/>
              <a:t>Further Work and Applications</a:t>
            </a:r>
          </a:p>
        </p:txBody>
      </p:sp>
      <p:sp>
        <p:nvSpPr>
          <p:cNvPr id="3" name="Content Placeholder 2"/>
          <p:cNvSpPr>
            <a:spLocks noGrp="1"/>
          </p:cNvSpPr>
          <p:nvPr>
            <p:ph idx="1"/>
          </p:nvPr>
        </p:nvSpPr>
        <p:spPr>
          <a:xfrm>
            <a:off x="457200" y="1371600"/>
            <a:ext cx="8229600" cy="5029200"/>
          </a:xfrm>
        </p:spPr>
        <p:txBody>
          <a:bodyPr rtlCol="0">
            <a:normAutofit fontScale="92500" lnSpcReduction="20000"/>
          </a:bodyPr>
          <a:lstStyle/>
          <a:p>
            <a:pPr eaLnBrk="1" fontAlgn="auto" hangingPunct="1">
              <a:spcAft>
                <a:spcPts val="0"/>
              </a:spcAft>
              <a:buFont typeface="Arial" pitchFamily="34" charset="0"/>
              <a:buChar char="•"/>
              <a:defRPr/>
            </a:pPr>
            <a:r>
              <a:rPr lang="en-US" dirty="0"/>
              <a:t>Test </a:t>
            </a:r>
            <a:r>
              <a:rPr lang="en-US" dirty="0" err="1"/>
              <a:t>ObjectProperty</a:t>
            </a:r>
            <a:r>
              <a:rPr lang="en-US" dirty="0"/>
              <a:t> relations as a dimension in vectors or tensors to represent word meanings</a:t>
            </a:r>
          </a:p>
          <a:p>
            <a:pPr eaLnBrk="1" fontAlgn="auto" hangingPunct="1">
              <a:spcAft>
                <a:spcPts val="0"/>
              </a:spcAft>
              <a:buFont typeface="Arial" pitchFamily="34" charset="0"/>
              <a:buChar char="•"/>
              <a:defRPr/>
            </a:pPr>
            <a:r>
              <a:rPr lang="en-US" dirty="0"/>
              <a:t>Use in relation Extraction:</a:t>
            </a:r>
          </a:p>
          <a:p>
            <a:pPr marL="0" indent="0" eaLnBrk="1" fontAlgn="auto" hangingPunct="1">
              <a:spcBef>
                <a:spcPts val="0"/>
              </a:spcBef>
              <a:spcAft>
                <a:spcPts val="0"/>
              </a:spcAft>
              <a:buFont typeface="Arial" charset="0"/>
              <a:buNone/>
              <a:defRPr/>
            </a:pPr>
            <a:r>
              <a:rPr lang="en-US" dirty="0"/>
              <a:t>        recognize relations in text and</a:t>
            </a:r>
          </a:p>
          <a:p>
            <a:pPr marL="0" indent="0" eaLnBrk="1" fontAlgn="auto" hangingPunct="1">
              <a:spcBef>
                <a:spcPts val="0"/>
              </a:spcBef>
              <a:spcAft>
                <a:spcPts val="0"/>
              </a:spcAft>
              <a:buFont typeface="Arial" charset="0"/>
              <a:buNone/>
              <a:defRPr/>
            </a:pPr>
            <a:r>
              <a:rPr lang="en-US" dirty="0"/>
              <a:t>        relate them to object properties</a:t>
            </a:r>
          </a:p>
          <a:p>
            <a:pPr eaLnBrk="1" fontAlgn="auto" hangingPunct="1">
              <a:spcAft>
                <a:spcPts val="0"/>
              </a:spcAft>
              <a:buFont typeface="Arial" pitchFamily="34" charset="0"/>
              <a:buChar char="•"/>
              <a:defRPr/>
            </a:pPr>
            <a:r>
              <a:rPr lang="en-US" dirty="0"/>
              <a:t>Expansion: Include additional frequently</a:t>
            </a:r>
          </a:p>
          <a:p>
            <a:pPr marL="0" indent="0" eaLnBrk="1" fontAlgn="auto" hangingPunct="1">
              <a:spcAft>
                <a:spcPts val="0"/>
              </a:spcAft>
              <a:buNone/>
              <a:defRPr/>
            </a:pPr>
            <a:r>
              <a:rPr lang="en-US" dirty="0"/>
              <a:t>        used words and specialized words from existing </a:t>
            </a:r>
          </a:p>
          <a:p>
            <a:pPr marL="0" indent="0" eaLnBrk="1" fontAlgn="auto" hangingPunct="1">
              <a:spcAft>
                <a:spcPts val="0"/>
              </a:spcAft>
              <a:buNone/>
              <a:defRPr/>
            </a:pPr>
            <a:r>
              <a:rPr lang="en-US" dirty="0"/>
              <a:t>        ontology-based applications</a:t>
            </a:r>
          </a:p>
          <a:p>
            <a:pPr eaLnBrk="1" fontAlgn="auto" hangingPunct="1">
              <a:spcAft>
                <a:spcPts val="0"/>
              </a:spcAft>
              <a:buFont typeface="Arial" pitchFamily="34" charset="0"/>
              <a:buChar char="•"/>
              <a:defRPr/>
            </a:pPr>
            <a:r>
              <a:rPr lang="en-US" dirty="0"/>
              <a:t>Expansion: Integrate with Frames</a:t>
            </a:r>
          </a:p>
          <a:p>
            <a:pPr eaLnBrk="1" fontAlgn="auto" hangingPunct="1">
              <a:spcAft>
                <a:spcPts val="0"/>
              </a:spcAft>
              <a:buFont typeface="Arial" pitchFamily="34" charset="0"/>
              <a:buChar char="•"/>
              <a:defRPr/>
            </a:pPr>
            <a:r>
              <a:rPr lang="en-US" dirty="0"/>
              <a:t>Expansion: Add most frequent  </a:t>
            </a:r>
            <a:r>
              <a:rPr lang="en-US" dirty="0" err="1"/>
              <a:t>WordNet</a:t>
            </a:r>
            <a:r>
              <a:rPr lang="en-US" dirty="0"/>
              <a:t>  tags in text corpora, with proper senses</a:t>
            </a:r>
          </a:p>
          <a:p>
            <a:pPr eaLnBrk="1" fontAlgn="auto" hangingPunct="1">
              <a:spcAft>
                <a:spcPts val="0"/>
              </a:spcAft>
              <a:buFont typeface="Arial" charset="0"/>
              <a:buNone/>
              <a:defRPr/>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274638"/>
            <a:ext cx="8229600" cy="944562"/>
          </a:xfrm>
        </p:spPr>
        <p:txBody>
          <a:bodyPr/>
          <a:lstStyle/>
          <a:p>
            <a:pPr eaLnBrk="1" hangingPunct="1"/>
            <a:r>
              <a:rPr lang="en-US"/>
              <a:t>COSMO Ontology</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Available at:</a:t>
            </a:r>
          </a:p>
          <a:p>
            <a:pPr eaLnBrk="1" fontAlgn="auto" hangingPunct="1">
              <a:spcAft>
                <a:spcPts val="0"/>
              </a:spcAft>
              <a:buFont typeface="Arial" pitchFamily="34" charset="0"/>
              <a:buNone/>
              <a:defRPr/>
            </a:pPr>
            <a:r>
              <a:rPr lang="en-US" dirty="0"/>
              <a:t>      </a:t>
            </a:r>
            <a:r>
              <a:rPr lang="en-US" dirty="0">
                <a:hlinkClick r:id="rId2"/>
              </a:rPr>
              <a:t>http://micra.com/COSMO/COSMO.owl</a:t>
            </a:r>
            <a:endParaRPr lang="en-US" dirty="0"/>
          </a:p>
          <a:p>
            <a:pPr eaLnBrk="1" fontAlgn="auto" hangingPunct="1">
              <a:spcAft>
                <a:spcPts val="0"/>
              </a:spcAft>
              <a:buFont typeface="Arial" pitchFamily="34" charset="0"/>
              <a:buChar char="•"/>
              <a:defRPr/>
            </a:pPr>
            <a:r>
              <a:rPr lang="en-US" dirty="0"/>
              <a:t>These slides:</a:t>
            </a:r>
          </a:p>
          <a:p>
            <a:pPr eaLnBrk="1" fontAlgn="auto" hangingPunct="1">
              <a:spcAft>
                <a:spcPts val="0"/>
              </a:spcAft>
              <a:buFont typeface="Arial" pitchFamily="34" charset="0"/>
              <a:buNone/>
              <a:defRPr/>
            </a:pPr>
            <a:r>
              <a:rPr lang="en-US" dirty="0"/>
              <a:t>      </a:t>
            </a:r>
            <a:r>
              <a:rPr lang="en-US" dirty="0">
                <a:hlinkClick r:id="rId3"/>
              </a:rPr>
              <a:t>http://micra.com/COSMO/Statistics.pptx</a:t>
            </a:r>
            <a:endParaRPr lang="en-US" dirty="0"/>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r>
              <a:rPr lang="en-US" dirty="0"/>
              <a:t>Contact: Patrick Cassidy</a:t>
            </a:r>
          </a:p>
          <a:p>
            <a:pPr eaLnBrk="1" fontAlgn="auto" hangingPunct="1">
              <a:spcAft>
                <a:spcPts val="0"/>
              </a:spcAft>
              <a:buFont typeface="Arial" pitchFamily="34" charset="0"/>
              <a:buNone/>
              <a:defRPr/>
            </a:pPr>
            <a:r>
              <a:rPr lang="en-US" dirty="0">
                <a:hlinkClick r:id="rId4"/>
              </a:rPr>
              <a:t>   cassidy@micra.com</a:t>
            </a:r>
            <a:endParaRPr lang="en-US" dirty="0"/>
          </a:p>
          <a:p>
            <a:pPr eaLnBrk="1" fontAlgn="auto" hangingPunct="1">
              <a:spcAft>
                <a:spcPts val="0"/>
              </a:spcAft>
              <a:buFont typeface="Arial" pitchFamily="34" charset="0"/>
              <a:buNone/>
              <a:defRPr/>
            </a:pPr>
            <a:r>
              <a:rPr lang="en-US" dirty="0"/>
              <a:t>   1-908-561-3416</a:t>
            </a:r>
          </a:p>
        </p:txBody>
      </p:sp>
    </p:spTree>
  </p:cSld>
  <p:clrMapOvr>
    <a:masterClrMapping/>
  </p:clrMapOvr>
</p:sld>
</file>

<file path=ppt/theme/theme1.xml><?xml version="1.0" encoding="utf-8"?>
<a:theme xmlns:a="http://schemas.openxmlformats.org/drawingml/2006/main" name="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693631</TotalTime>
  <Words>1533</Words>
  <Application>Microsoft Office PowerPoint</Application>
  <PresentationFormat>On-screen Show (4:3)</PresentationFormat>
  <Paragraphs>123</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Arial Rounded MT Bold</vt:lpstr>
      <vt:lpstr>Calibri</vt:lpstr>
      <vt:lpstr>Office Theme</vt:lpstr>
      <vt:lpstr>Investigating Semantic Primitives  Using an OWL-based Ontology</vt:lpstr>
      <vt:lpstr>Background</vt:lpstr>
      <vt:lpstr>PowerPoint Presentation</vt:lpstr>
      <vt:lpstr>Goals Of This Investigation</vt:lpstr>
      <vt:lpstr>Why Minimize the Number of relations Used?</vt:lpstr>
      <vt:lpstr>What Are Semantic Primitives?</vt:lpstr>
      <vt:lpstr>Of What Use Are Semantic Primitives?</vt:lpstr>
      <vt:lpstr>WhichElements are the Primitives?</vt:lpstr>
      <vt:lpstr>Adding ObjectProperties</vt:lpstr>
      <vt:lpstr>Ontological Choices (1)</vt:lpstr>
      <vt:lpstr>Ontological Choices (2)</vt:lpstr>
      <vt:lpstr>Ontological Choices (3)</vt:lpstr>
      <vt:lpstr>Some Lessons Learned </vt:lpstr>
      <vt:lpstr>COSMO ontology Status September 2022  (1) Revision 1909  Element Statistics</vt:lpstr>
      <vt:lpstr>COSMO ontology Status September 2022 (2) Labels (for 32,000 owl:Classes)</vt:lpstr>
      <vt:lpstr>WordNet synset usage</vt:lpstr>
      <vt:lpstr> Added Properties per 200 Added  Classes</vt:lpstr>
      <vt:lpstr>Most Frequently used Properties</vt:lpstr>
      <vt:lpstr>Numbers of Uses for Object Properties</vt:lpstr>
      <vt:lpstr>Usage Frequency  Of 502 Properties With at least 10 uses</vt:lpstr>
      <vt:lpstr>Further Work and Applications</vt:lpstr>
      <vt:lpstr>COSMO Ontology</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Investigating Semantic Primitives  Using an OWL-based Ontology</dc:title>
  <dc:creator>Owner</dc:creator>
  <cp:lastModifiedBy>Patrick Cassidy</cp:lastModifiedBy>
  <cp:revision>5309</cp:revision>
  <dcterms:created xsi:type="dcterms:W3CDTF">2019-08-03T21:36:22Z</dcterms:created>
  <dcterms:modified xsi:type="dcterms:W3CDTF">2022-09-14T02:34:47Z</dcterms:modified>
</cp:coreProperties>
</file>